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38" r:id="rId4"/>
  </p:sldMasterIdLst>
  <p:notesMasterIdLst>
    <p:notesMasterId r:id="rId19"/>
  </p:notesMasterIdLst>
  <p:sldIdLst>
    <p:sldId id="257" r:id="rId5"/>
    <p:sldId id="264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72" r:id="rId14"/>
    <p:sldId id="266" r:id="rId15"/>
    <p:sldId id="268" r:id="rId16"/>
    <p:sldId id="270" r:id="rId17"/>
    <p:sldId id="273" r:id="rId18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" v="345" dt="2020-04-10T17:17:39.172"/>
    <p1510:client id="{3E09FD75-C9B3-4161-ADB0-D66B03C65560}" v="336" dt="2020-04-11T10:01:36.834"/>
    <p1510:client id="{CF5ACEF2-2C58-4324-97CF-43B779124DD7}" v="246" dt="2020-04-10T17:42:44.869"/>
    <p1510:client id="{F830CC39-FB83-4397-8934-2CE6E1E89026}" v="548" dt="2020-04-10T20:37:43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Flores (1171409)" userId="S::1171409@isep.ipp.pt::112d0315-c7ae-4162-b986-86aa8b8cf105" providerId="AD" clId="Web-{B3C35DB4-4A79-44AE-ECB4-75B4184FCFD8}"/>
    <pc:docChg chg="modSld">
      <pc:chgData name="João Flores (1171409)" userId="S::1171409@isep.ipp.pt::112d0315-c7ae-4162-b986-86aa8b8cf105" providerId="AD" clId="Web-{B3C35DB4-4A79-44AE-ECB4-75B4184FCFD8}" dt="2020-04-09T19:47:03.485" v="133" actId="20577"/>
      <pc:docMkLst>
        <pc:docMk/>
      </pc:docMkLst>
      <pc:sldChg chg="addSp delSp modSp mod modClrScheme chgLayout">
        <pc:chgData name="João Flores (1171409)" userId="S::1171409@isep.ipp.pt::112d0315-c7ae-4162-b986-86aa8b8cf105" providerId="AD" clId="Web-{B3C35DB4-4A79-44AE-ECB4-75B4184FCFD8}" dt="2020-04-09T19:47:00.704" v="130" actId="20577"/>
        <pc:sldMkLst>
          <pc:docMk/>
          <pc:sldMk cId="3991703667" sldId="257"/>
        </pc:sldMkLst>
        <pc:spChg chg="mod">
          <ac:chgData name="João Flores (1171409)" userId="S::1171409@isep.ipp.pt::112d0315-c7ae-4162-b986-86aa8b8cf105" providerId="AD" clId="Web-{B3C35DB4-4A79-44AE-ECB4-75B4184FCFD8}" dt="2020-04-09T19:47:00.704" v="130" actId="20577"/>
          <ac:spMkLst>
            <pc:docMk/>
            <pc:sldMk cId="3991703667" sldId="257"/>
            <ac:spMk id="4" creationId="{7C32EBCF-9054-454E-B327-42F371F4264D}"/>
          </ac:spMkLst>
        </pc:spChg>
        <pc:spChg chg="add del mod">
          <ac:chgData name="João Flores (1171409)" userId="S::1171409@isep.ipp.pt::112d0315-c7ae-4162-b986-86aa8b8cf105" providerId="AD" clId="Web-{B3C35DB4-4A79-44AE-ECB4-75B4184FCFD8}" dt="2020-04-09T19:01:52.558" v="35"/>
          <ac:spMkLst>
            <pc:docMk/>
            <pc:sldMk cId="3991703667" sldId="257"/>
            <ac:spMk id="6" creationId="{371BDF29-BFB0-4D6E-845F-F026644349A7}"/>
          </ac:spMkLst>
        </pc:spChg>
        <pc:spChg chg="add del mod">
          <ac:chgData name="João Flores (1171409)" userId="S::1171409@isep.ipp.pt::112d0315-c7ae-4162-b986-86aa8b8cf105" providerId="AD" clId="Web-{B3C35DB4-4A79-44AE-ECB4-75B4184FCFD8}" dt="2020-04-09T19:01:52.558" v="35"/>
          <ac:spMkLst>
            <pc:docMk/>
            <pc:sldMk cId="3991703667" sldId="257"/>
            <ac:spMk id="7" creationId="{B2887736-C7D3-496F-A2DE-A41CFF234532}"/>
          </ac:spMkLst>
        </pc:spChg>
        <pc:spChg chg="add del mod">
          <ac:chgData name="João Flores (1171409)" userId="S::1171409@isep.ipp.pt::112d0315-c7ae-4162-b986-86aa8b8cf105" providerId="AD" clId="Web-{B3C35DB4-4A79-44AE-ECB4-75B4184FCFD8}" dt="2020-04-09T19:01:52.558" v="35"/>
          <ac:spMkLst>
            <pc:docMk/>
            <pc:sldMk cId="3991703667" sldId="257"/>
            <ac:spMk id="8" creationId="{18BE5017-0823-4FC7-8560-C083C344BEED}"/>
          </ac:spMkLst>
        </pc:spChg>
        <pc:spChg chg="add del mod">
          <ac:chgData name="João Flores (1171409)" userId="S::1171409@isep.ipp.pt::112d0315-c7ae-4162-b986-86aa8b8cf105" providerId="AD" clId="Web-{B3C35DB4-4A79-44AE-ECB4-75B4184FCFD8}" dt="2020-04-09T19:01:51.496" v="33"/>
          <ac:spMkLst>
            <pc:docMk/>
            <pc:sldMk cId="3991703667" sldId="257"/>
            <ac:spMk id="9" creationId="{BBEEB9E6-7936-4449-A83B-B7963535EF7A}"/>
          </ac:spMkLst>
        </pc:spChg>
        <pc:spChg chg="add del mod">
          <ac:chgData name="João Flores (1171409)" userId="S::1171409@isep.ipp.pt::112d0315-c7ae-4162-b986-86aa8b8cf105" providerId="AD" clId="Web-{B3C35DB4-4A79-44AE-ECB4-75B4184FCFD8}" dt="2020-04-09T19:01:54.308" v="37"/>
          <ac:spMkLst>
            <pc:docMk/>
            <pc:sldMk cId="3991703667" sldId="257"/>
            <ac:spMk id="10" creationId="{CC789EB3-CF18-4B55-9449-E3A6FDC87BDD}"/>
          </ac:spMkLst>
        </pc:spChg>
        <pc:spChg chg="add del mod">
          <ac:chgData name="João Flores (1171409)" userId="S::1171409@isep.ipp.pt::112d0315-c7ae-4162-b986-86aa8b8cf105" providerId="AD" clId="Web-{B3C35DB4-4A79-44AE-ECB4-75B4184FCFD8}" dt="2020-04-09T19:01:51.496" v="33"/>
          <ac:spMkLst>
            <pc:docMk/>
            <pc:sldMk cId="3991703667" sldId="257"/>
            <ac:spMk id="11" creationId="{3247EAEE-5A02-4241-8266-63B3344AFF58}"/>
          </ac:spMkLst>
        </pc:spChg>
        <pc:spChg chg="add del mod">
          <ac:chgData name="João Flores (1171409)" userId="S::1171409@isep.ipp.pt::112d0315-c7ae-4162-b986-86aa8b8cf105" providerId="AD" clId="Web-{B3C35DB4-4A79-44AE-ECB4-75B4184FCFD8}" dt="2020-04-09T19:01:57.199" v="39"/>
          <ac:spMkLst>
            <pc:docMk/>
            <pc:sldMk cId="3991703667" sldId="257"/>
            <ac:spMk id="12" creationId="{4E95588A-9F59-4157-917F-35DB661E2B51}"/>
          </ac:spMkLst>
        </pc:spChg>
        <pc:spChg chg="add del mod">
          <ac:chgData name="João Flores (1171409)" userId="S::1171409@isep.ipp.pt::112d0315-c7ae-4162-b986-86aa8b8cf105" providerId="AD" clId="Web-{B3C35DB4-4A79-44AE-ECB4-75B4184FCFD8}" dt="2020-04-09T19:01:51.496" v="33"/>
          <ac:spMkLst>
            <pc:docMk/>
            <pc:sldMk cId="3991703667" sldId="257"/>
            <ac:spMk id="13" creationId="{C289A52F-C9DD-45A8-8DEB-7ABACEDD959B}"/>
          </ac:spMkLst>
        </pc:spChg>
        <pc:spChg chg="add del mod">
          <ac:chgData name="João Flores (1171409)" userId="S::1171409@isep.ipp.pt::112d0315-c7ae-4162-b986-86aa8b8cf105" providerId="AD" clId="Web-{B3C35DB4-4A79-44AE-ECB4-75B4184FCFD8}" dt="2020-04-09T19:02:00.855" v="44"/>
          <ac:spMkLst>
            <pc:docMk/>
            <pc:sldMk cId="3991703667" sldId="257"/>
            <ac:spMk id="14" creationId="{CC789EB3-CF18-4B55-9449-E3A6FDC87BDD}"/>
          </ac:spMkLst>
        </pc:spChg>
        <pc:picChg chg="add mod">
          <ac:chgData name="João Flores (1171409)" userId="S::1171409@isep.ipp.pt::112d0315-c7ae-4162-b986-86aa8b8cf105" providerId="AD" clId="Web-{B3C35DB4-4A79-44AE-ECB4-75B4184FCFD8}" dt="2020-04-09T19:36:11.181" v="89" actId="1076"/>
          <ac:picMkLst>
            <pc:docMk/>
            <pc:sldMk cId="3991703667" sldId="257"/>
            <ac:picMk id="2" creationId="{92205EBA-283B-4633-B438-C2767863A9C8}"/>
          </ac:picMkLst>
        </pc:picChg>
        <pc:picChg chg="add mod">
          <ac:chgData name="João Flores (1171409)" userId="S::1171409@isep.ipp.pt::112d0315-c7ae-4162-b986-86aa8b8cf105" providerId="AD" clId="Web-{B3C35DB4-4A79-44AE-ECB4-75B4184FCFD8}" dt="2020-04-09T19:36:26.947" v="95" actId="1076"/>
          <ac:picMkLst>
            <pc:docMk/>
            <pc:sldMk cId="3991703667" sldId="257"/>
            <ac:picMk id="5" creationId="{88CDBCAF-0589-4BB0-A141-364803487B72}"/>
          </ac:picMkLst>
        </pc:picChg>
        <pc:picChg chg="add mod">
          <ac:chgData name="João Flores (1171409)" userId="S::1171409@isep.ipp.pt::112d0315-c7ae-4162-b986-86aa8b8cf105" providerId="AD" clId="Web-{B3C35DB4-4A79-44AE-ECB4-75B4184FCFD8}" dt="2020-04-09T19:37:23.885" v="123" actId="1076"/>
          <ac:picMkLst>
            <pc:docMk/>
            <pc:sldMk cId="3991703667" sldId="257"/>
            <ac:picMk id="16" creationId="{5AD2D815-BBBF-4370-BD19-144C6337ADC0}"/>
          </ac:picMkLst>
        </pc:picChg>
        <pc:picChg chg="add mod">
          <ac:chgData name="João Flores (1171409)" userId="S::1171409@isep.ipp.pt::112d0315-c7ae-4162-b986-86aa8b8cf105" providerId="AD" clId="Web-{B3C35DB4-4A79-44AE-ECB4-75B4184FCFD8}" dt="2020-04-09T19:36:53.713" v="100" actId="1076"/>
          <ac:picMkLst>
            <pc:docMk/>
            <pc:sldMk cId="3991703667" sldId="257"/>
            <ac:picMk id="18" creationId="{A0F84FF9-41A4-4216-B131-C52FD3868E2D}"/>
          </ac:picMkLst>
        </pc:picChg>
        <pc:picChg chg="add mod">
          <ac:chgData name="João Flores (1171409)" userId="S::1171409@isep.ipp.pt::112d0315-c7ae-4162-b986-86aa8b8cf105" providerId="AD" clId="Web-{B3C35DB4-4A79-44AE-ECB4-75B4184FCFD8}" dt="2020-04-09T19:36:56.885" v="101" actId="1076"/>
          <ac:picMkLst>
            <pc:docMk/>
            <pc:sldMk cId="3991703667" sldId="257"/>
            <ac:picMk id="20" creationId="{AC876D40-53CB-4EA9-B7E6-7281EBB1ED04}"/>
          </ac:picMkLst>
        </pc:picChg>
        <pc:picChg chg="add mod">
          <ac:chgData name="João Flores (1171409)" userId="S::1171409@isep.ipp.pt::112d0315-c7ae-4162-b986-86aa8b8cf105" providerId="AD" clId="Web-{B3C35DB4-4A79-44AE-ECB4-75B4184FCFD8}" dt="2020-04-09T19:36:52.025" v="99" actId="1076"/>
          <ac:picMkLst>
            <pc:docMk/>
            <pc:sldMk cId="3991703667" sldId="257"/>
            <ac:picMk id="22" creationId="{A30E77AD-621D-42C4-AAC1-E344D009A454}"/>
          </ac:picMkLst>
        </pc:picChg>
      </pc:sldChg>
    </pc:docChg>
  </pc:docChgLst>
  <pc:docChgLst>
    <pc:chgData name="João Flores (1171409)" userId="S::1171409@isep.ipp.pt::112d0315-c7ae-4162-b986-86aa8b8cf105" providerId="AD" clId="Web-{F830CC39-FB83-4397-8934-2CE6E1E89026}"/>
    <pc:docChg chg="modSld">
      <pc:chgData name="João Flores (1171409)" userId="S::1171409@isep.ipp.pt::112d0315-c7ae-4162-b986-86aa8b8cf105" providerId="AD" clId="Web-{F830CC39-FB83-4397-8934-2CE6E1E89026}" dt="2020-04-10T20:37:42.837" v="537" actId="20577"/>
      <pc:docMkLst>
        <pc:docMk/>
      </pc:docMkLst>
      <pc:sldChg chg="modSp">
        <pc:chgData name="João Flores (1171409)" userId="S::1171409@isep.ipp.pt::112d0315-c7ae-4162-b986-86aa8b8cf105" providerId="AD" clId="Web-{F830CC39-FB83-4397-8934-2CE6E1E89026}" dt="2020-04-10T20:30:45.517" v="254" actId="20577"/>
        <pc:sldMkLst>
          <pc:docMk/>
          <pc:sldMk cId="788979723" sldId="266"/>
        </pc:sldMkLst>
        <pc:spChg chg="mod">
          <ac:chgData name="João Flores (1171409)" userId="S::1171409@isep.ipp.pt::112d0315-c7ae-4162-b986-86aa8b8cf105" providerId="AD" clId="Web-{F830CC39-FB83-4397-8934-2CE6E1E89026}" dt="2020-04-10T20:30:05.970" v="248" actId="20577"/>
          <ac:spMkLst>
            <pc:docMk/>
            <pc:sldMk cId="788979723" sldId="266"/>
            <ac:spMk id="2" creationId="{A4668715-7654-4DE3-8540-BCFC3E0ABD9C}"/>
          </ac:spMkLst>
        </pc:spChg>
        <pc:spChg chg="mod">
          <ac:chgData name="João Flores (1171409)" userId="S::1171409@isep.ipp.pt::112d0315-c7ae-4162-b986-86aa8b8cf105" providerId="AD" clId="Web-{F830CC39-FB83-4397-8934-2CE6E1E89026}" dt="2020-04-10T20:30:45.517" v="254" actId="20577"/>
          <ac:spMkLst>
            <pc:docMk/>
            <pc:sldMk cId="788979723" sldId="266"/>
            <ac:spMk id="3" creationId="{4ABB66B3-C5A8-41BB-8491-3DE4E04A499B}"/>
          </ac:spMkLst>
        </pc:spChg>
      </pc:sldChg>
      <pc:sldChg chg="modSp">
        <pc:chgData name="João Flores (1171409)" userId="S::1171409@isep.ipp.pt::112d0315-c7ae-4162-b986-86aa8b8cf105" providerId="AD" clId="Web-{F830CC39-FB83-4397-8934-2CE6E1E89026}" dt="2020-04-10T20:31:26.955" v="276" actId="20577"/>
        <pc:sldMkLst>
          <pc:docMk/>
          <pc:sldMk cId="2409644712" sldId="268"/>
        </pc:sldMkLst>
        <pc:spChg chg="mod">
          <ac:chgData name="João Flores (1171409)" userId="S::1171409@isep.ipp.pt::112d0315-c7ae-4162-b986-86aa8b8cf105" providerId="AD" clId="Web-{F830CC39-FB83-4397-8934-2CE6E1E89026}" dt="2020-04-10T20:31:26.955" v="276" actId="20577"/>
          <ac:spMkLst>
            <pc:docMk/>
            <pc:sldMk cId="2409644712" sldId="268"/>
            <ac:spMk id="4" creationId="{9813F5F8-7CFD-4A89-9EE7-3D347867DA05}"/>
          </ac:spMkLst>
        </pc:spChg>
      </pc:sldChg>
      <pc:sldChg chg="modSp">
        <pc:chgData name="João Flores (1171409)" userId="S::1171409@isep.ipp.pt::112d0315-c7ae-4162-b986-86aa8b8cf105" providerId="AD" clId="Web-{F830CC39-FB83-4397-8934-2CE6E1E89026}" dt="2020-04-10T20:37:23.602" v="489" actId="20577"/>
        <pc:sldMkLst>
          <pc:docMk/>
          <pc:sldMk cId="430720227" sldId="270"/>
        </pc:sldMkLst>
        <pc:spChg chg="mod">
          <ac:chgData name="João Flores (1171409)" userId="S::1171409@isep.ipp.pt::112d0315-c7ae-4162-b986-86aa8b8cf105" providerId="AD" clId="Web-{F830CC39-FB83-4397-8934-2CE6E1E89026}" dt="2020-04-10T20:35:53.585" v="418" actId="1076"/>
          <ac:spMkLst>
            <pc:docMk/>
            <pc:sldMk cId="430720227" sldId="270"/>
            <ac:spMk id="3" creationId="{84463AE8-ACDF-4696-8C0A-31AAD8941D34}"/>
          </ac:spMkLst>
        </pc:spChg>
        <pc:spChg chg="mod">
          <ac:chgData name="João Flores (1171409)" userId="S::1171409@isep.ipp.pt::112d0315-c7ae-4162-b986-86aa8b8cf105" providerId="AD" clId="Web-{F830CC39-FB83-4397-8934-2CE6E1E89026}" dt="2020-04-10T20:37:23.602" v="489" actId="20577"/>
          <ac:spMkLst>
            <pc:docMk/>
            <pc:sldMk cId="430720227" sldId="270"/>
            <ac:spMk id="4" creationId="{CCBF76AE-0A81-41A9-A2BC-C020D8E83A27}"/>
          </ac:spMkLst>
        </pc:spChg>
        <pc:spChg chg="mod">
          <ac:chgData name="João Flores (1171409)" userId="S::1171409@isep.ipp.pt::112d0315-c7ae-4162-b986-86aa8b8cf105" providerId="AD" clId="Web-{F830CC39-FB83-4397-8934-2CE6E1E89026}" dt="2020-04-10T20:35:56.132" v="419" actId="1076"/>
          <ac:spMkLst>
            <pc:docMk/>
            <pc:sldMk cId="430720227" sldId="270"/>
            <ac:spMk id="5" creationId="{C0A1AD0D-BA5E-421B-9008-A2A31B14FE30}"/>
          </ac:spMkLst>
        </pc:spChg>
        <pc:picChg chg="mod">
          <ac:chgData name="João Flores (1171409)" userId="S::1171409@isep.ipp.pt::112d0315-c7ae-4162-b986-86aa8b8cf105" providerId="AD" clId="Web-{F830CC39-FB83-4397-8934-2CE6E1E89026}" dt="2020-04-10T20:35:48.992" v="415" actId="1076"/>
          <ac:picMkLst>
            <pc:docMk/>
            <pc:sldMk cId="430720227" sldId="270"/>
            <ac:picMk id="7" creationId="{7DFD9D23-F52C-44BC-90A4-D1A20CFBCAEF}"/>
          </ac:picMkLst>
        </pc:picChg>
        <pc:picChg chg="mod">
          <ac:chgData name="João Flores (1171409)" userId="S::1171409@isep.ipp.pt::112d0315-c7ae-4162-b986-86aa8b8cf105" providerId="AD" clId="Web-{F830CC39-FB83-4397-8934-2CE6E1E89026}" dt="2020-04-10T20:35:50.507" v="416" actId="1076"/>
          <ac:picMkLst>
            <pc:docMk/>
            <pc:sldMk cId="430720227" sldId="270"/>
            <ac:picMk id="8" creationId="{C0473651-7445-4A74-93C9-333A1FC65AA1}"/>
          </ac:picMkLst>
        </pc:picChg>
        <pc:picChg chg="mod">
          <ac:chgData name="João Flores (1171409)" userId="S::1171409@isep.ipp.pt::112d0315-c7ae-4162-b986-86aa8b8cf105" providerId="AD" clId="Web-{F830CC39-FB83-4397-8934-2CE6E1E89026}" dt="2020-04-10T20:35:51.476" v="417" actId="1076"/>
          <ac:picMkLst>
            <pc:docMk/>
            <pc:sldMk cId="430720227" sldId="270"/>
            <ac:picMk id="9" creationId="{19CD4ACE-589E-4A01-AC77-F4C996E67FD2}"/>
          </ac:picMkLst>
        </pc:picChg>
      </pc:sldChg>
      <pc:sldChg chg="modSp">
        <pc:chgData name="João Flores (1171409)" userId="S::1171409@isep.ipp.pt::112d0315-c7ae-4162-b986-86aa8b8cf105" providerId="AD" clId="Web-{F830CC39-FB83-4397-8934-2CE6E1E89026}" dt="2020-04-10T20:37:42.478" v="535" actId="20577"/>
        <pc:sldMkLst>
          <pc:docMk/>
          <pc:sldMk cId="1143781995" sldId="273"/>
        </pc:sldMkLst>
        <pc:spChg chg="mod">
          <ac:chgData name="João Flores (1171409)" userId="S::1171409@isep.ipp.pt::112d0315-c7ae-4162-b986-86aa8b8cf105" providerId="AD" clId="Web-{F830CC39-FB83-4397-8934-2CE6E1E89026}" dt="2020-04-10T20:37:42.478" v="535" actId="20577"/>
          <ac:spMkLst>
            <pc:docMk/>
            <pc:sldMk cId="1143781995" sldId="273"/>
            <ac:spMk id="2" creationId="{F12EA8D0-D122-4CA6-9AE6-38AC71157A43}"/>
          </ac:spMkLst>
        </pc:spChg>
      </pc:sldChg>
    </pc:docChg>
  </pc:docChgLst>
  <pc:docChgLst>
    <pc:chgData name="João Flores (1171409)" userId="S::1171409@isep.ipp.pt::112d0315-c7ae-4162-b986-86aa8b8cf105" providerId="AD" clId="Web-{090C5079-82B3-43A7-8CFC-2EA89B8CBF4B}"/>
    <pc:docChg chg="addSld modSld addMainMaster delMainMaster">
      <pc:chgData name="João Flores (1171409)" userId="S::1171409@isep.ipp.pt::112d0315-c7ae-4162-b986-86aa8b8cf105" providerId="AD" clId="Web-{090C5079-82B3-43A7-8CFC-2EA89B8CBF4B}" dt="2020-04-09T18:47:14.745" v="7"/>
      <pc:docMkLst>
        <pc:docMk/>
      </pc:docMkLst>
      <pc:sldChg chg="modSp mod modClrScheme chgLayout">
        <pc:chgData name="João Flores (1171409)" userId="S::1171409@isep.ipp.pt::112d0315-c7ae-4162-b986-86aa8b8cf105" providerId="AD" clId="Web-{090C5079-82B3-43A7-8CFC-2EA89B8CBF4B}" dt="2020-04-09T18:47:14.745" v="7"/>
        <pc:sldMkLst>
          <pc:docMk/>
          <pc:sldMk cId="1245807257" sldId="256"/>
        </pc:sldMkLst>
        <pc:spChg chg="mod">
          <ac:chgData name="João Flores (1171409)" userId="S::1171409@isep.ipp.pt::112d0315-c7ae-4162-b986-86aa8b8cf105" providerId="AD" clId="Web-{090C5079-82B3-43A7-8CFC-2EA89B8CBF4B}" dt="2020-04-09T18:43:48.072" v="4" actId="20577"/>
          <ac:spMkLst>
            <pc:docMk/>
            <pc:sldMk cId="1245807257" sldId="256"/>
            <ac:spMk id="2" creationId="{6FFBE476-5879-4248-A19D-C6968196CB6F}"/>
          </ac:spMkLst>
        </pc:spChg>
      </pc:sldChg>
      <pc:sldChg chg="modSp new mod modClrScheme chgLayout">
        <pc:chgData name="João Flores (1171409)" userId="S::1171409@isep.ipp.pt::112d0315-c7ae-4162-b986-86aa8b8cf105" providerId="AD" clId="Web-{090C5079-82B3-43A7-8CFC-2EA89B8CBF4B}" dt="2020-04-09T18:47:14.745" v="7"/>
        <pc:sldMkLst>
          <pc:docMk/>
          <pc:sldMk cId="3991703667" sldId="257"/>
        </pc:sldMkLst>
        <pc:spChg chg="mod ord">
          <ac:chgData name="João Flores (1171409)" userId="S::1171409@isep.ipp.pt::112d0315-c7ae-4162-b986-86aa8b8cf105" providerId="AD" clId="Web-{090C5079-82B3-43A7-8CFC-2EA89B8CBF4B}" dt="2020-04-09T18:47:14.745" v="7"/>
          <ac:spMkLst>
            <pc:docMk/>
            <pc:sldMk cId="3991703667" sldId="257"/>
            <ac:spMk id="2" creationId="{C81AA383-BF5C-49B5-8498-9AF0FE6A94DF}"/>
          </ac:spMkLst>
        </pc:spChg>
        <pc:spChg chg="mod ord">
          <ac:chgData name="João Flores (1171409)" userId="S::1171409@isep.ipp.pt::112d0315-c7ae-4162-b986-86aa8b8cf105" providerId="AD" clId="Web-{090C5079-82B3-43A7-8CFC-2EA89B8CBF4B}" dt="2020-04-09T18:47:14.745" v="7"/>
          <ac:spMkLst>
            <pc:docMk/>
            <pc:sldMk cId="3991703667" sldId="257"/>
            <ac:spMk id="3" creationId="{71AA60D2-9DA6-4C86-ACD7-6932C29E3DB4}"/>
          </ac:spMkLst>
        </pc:spChg>
      </pc:sldChg>
      <pc:sldMasterChg chg="del delSldLayout">
        <pc:chgData name="João Flores (1171409)" userId="S::1171409@isep.ipp.pt::112d0315-c7ae-4162-b986-86aa8b8cf105" providerId="AD" clId="Web-{090C5079-82B3-43A7-8CFC-2EA89B8CBF4B}" dt="2020-04-09T18:47:14.745" v="7"/>
        <pc:sldMasterMkLst>
          <pc:docMk/>
          <pc:sldMasterMk cId="2404167898" sldId="2147484029"/>
        </pc:sldMasterMkLst>
        <pc:sldLayoutChg chg="del">
          <pc:chgData name="João Flores (1171409)" userId="S::1171409@isep.ipp.pt::112d0315-c7ae-4162-b986-86aa8b8cf105" providerId="AD" clId="Web-{090C5079-82B3-43A7-8CFC-2EA89B8CBF4B}" dt="2020-04-09T18:47:14.745" v="7"/>
          <pc:sldLayoutMkLst>
            <pc:docMk/>
            <pc:sldMasterMk cId="2404167898" sldId="2147484029"/>
            <pc:sldLayoutMk cId="1914095193" sldId="2147484030"/>
          </pc:sldLayoutMkLst>
        </pc:sldLayoutChg>
        <pc:sldLayoutChg chg="del">
          <pc:chgData name="João Flores (1171409)" userId="S::1171409@isep.ipp.pt::112d0315-c7ae-4162-b986-86aa8b8cf105" providerId="AD" clId="Web-{090C5079-82B3-43A7-8CFC-2EA89B8CBF4B}" dt="2020-04-09T18:47:14.745" v="7"/>
          <pc:sldLayoutMkLst>
            <pc:docMk/>
            <pc:sldMasterMk cId="2846161331" sldId="2147483995"/>
            <pc:sldLayoutMk cId="3677237808" sldId="2147484031"/>
          </pc:sldLayoutMkLst>
        </pc:sldLayoutChg>
        <pc:sldLayoutChg chg="del">
          <pc:chgData name="João Flores (1171409)" userId="S::1171409@isep.ipp.pt::112d0315-c7ae-4162-b986-86aa8b8cf105" providerId="AD" clId="Web-{090C5079-82B3-43A7-8CFC-2EA89B8CBF4B}" dt="2020-04-09T18:47:14.745" v="7"/>
          <pc:sldLayoutMkLst>
            <pc:docMk/>
            <pc:sldMasterMk cId="2846161331" sldId="2147483995"/>
            <pc:sldLayoutMk cId="2714686767" sldId="2147484032"/>
          </pc:sldLayoutMkLst>
        </pc:sldLayoutChg>
        <pc:sldLayoutChg chg="del">
          <pc:chgData name="João Flores (1171409)" userId="S::1171409@isep.ipp.pt::112d0315-c7ae-4162-b986-86aa8b8cf105" providerId="AD" clId="Web-{090C5079-82B3-43A7-8CFC-2EA89B8CBF4B}" dt="2020-04-09T18:47:14.745" v="7"/>
          <pc:sldLayoutMkLst>
            <pc:docMk/>
            <pc:sldMasterMk cId="2846161331" sldId="2147483995"/>
            <pc:sldLayoutMk cId="55149874" sldId="2147484033"/>
          </pc:sldLayoutMkLst>
        </pc:sldLayoutChg>
        <pc:sldLayoutChg chg="del">
          <pc:chgData name="João Flores (1171409)" userId="S::1171409@isep.ipp.pt::112d0315-c7ae-4162-b986-86aa8b8cf105" providerId="AD" clId="Web-{090C5079-82B3-43A7-8CFC-2EA89B8CBF4B}" dt="2020-04-09T18:47:14.745" v="7"/>
          <pc:sldLayoutMkLst>
            <pc:docMk/>
            <pc:sldMasterMk cId="2846161331" sldId="2147483995"/>
            <pc:sldLayoutMk cId="3165307228" sldId="2147484034"/>
          </pc:sldLayoutMkLst>
        </pc:sldLayoutChg>
        <pc:sldLayoutChg chg="del">
          <pc:chgData name="João Flores (1171409)" userId="S::1171409@isep.ipp.pt::112d0315-c7ae-4162-b986-86aa8b8cf105" providerId="AD" clId="Web-{090C5079-82B3-43A7-8CFC-2EA89B8CBF4B}" dt="2020-04-09T18:47:14.745" v="7"/>
          <pc:sldLayoutMkLst>
            <pc:docMk/>
            <pc:sldMasterMk cId="2846161331" sldId="2147483995"/>
            <pc:sldLayoutMk cId="2912325118" sldId="2147484035"/>
          </pc:sldLayoutMkLst>
        </pc:sldLayoutChg>
        <pc:sldLayoutChg chg="del">
          <pc:chgData name="João Flores (1171409)" userId="S::1171409@isep.ipp.pt::112d0315-c7ae-4162-b986-86aa8b8cf105" providerId="AD" clId="Web-{090C5079-82B3-43A7-8CFC-2EA89B8CBF4B}" dt="2020-04-09T18:47:14.745" v="7"/>
          <pc:sldLayoutMkLst>
            <pc:docMk/>
            <pc:sldMasterMk cId="2846161331" sldId="2147483995"/>
            <pc:sldLayoutMk cId="1675799436" sldId="2147484036"/>
          </pc:sldLayoutMkLst>
        </pc:sldLayoutChg>
        <pc:sldLayoutChg chg="del">
          <pc:chgData name="João Flores (1171409)" userId="S::1171409@isep.ipp.pt::112d0315-c7ae-4162-b986-86aa8b8cf105" providerId="AD" clId="Web-{090C5079-82B3-43A7-8CFC-2EA89B8CBF4B}" dt="2020-04-09T18:47:14.745" v="7"/>
          <pc:sldLayoutMkLst>
            <pc:docMk/>
            <pc:sldMasterMk cId="2846161331" sldId="2147483995"/>
            <pc:sldLayoutMk cId="3524305240" sldId="2147484037"/>
          </pc:sldLayoutMkLst>
        </pc:sldLayoutChg>
        <pc:sldLayoutChg chg="del">
          <pc:chgData name="João Flores (1171409)" userId="S::1171409@isep.ipp.pt::112d0315-c7ae-4162-b986-86aa8b8cf105" providerId="AD" clId="Web-{090C5079-82B3-43A7-8CFC-2EA89B8CBF4B}" dt="2020-04-09T18:47:14.745" v="7"/>
          <pc:sldLayoutMkLst>
            <pc:docMk/>
            <pc:sldMasterMk cId="2846161331" sldId="2147483995"/>
            <pc:sldLayoutMk cId="3191084996" sldId="2147484038"/>
          </pc:sldLayoutMkLst>
        </pc:sldLayoutChg>
        <pc:sldLayoutChg chg="del">
          <pc:chgData name="João Flores (1171409)" userId="S::1171409@isep.ipp.pt::112d0315-c7ae-4162-b986-86aa8b8cf105" providerId="AD" clId="Web-{090C5079-82B3-43A7-8CFC-2EA89B8CBF4B}" dt="2020-04-09T18:47:14.745" v="7"/>
          <pc:sldLayoutMkLst>
            <pc:docMk/>
            <pc:sldMasterMk cId="2846161331" sldId="2147483995"/>
            <pc:sldLayoutMk cId="2180167913" sldId="2147484039"/>
          </pc:sldLayoutMkLst>
        </pc:sldLayoutChg>
        <pc:sldLayoutChg chg="del">
          <pc:chgData name="João Flores (1171409)" userId="S::1171409@isep.ipp.pt::112d0315-c7ae-4162-b986-86aa8b8cf105" providerId="AD" clId="Web-{090C5079-82B3-43A7-8CFC-2EA89B8CBF4B}" dt="2020-04-09T18:47:14.745" v="7"/>
          <pc:sldLayoutMkLst>
            <pc:docMk/>
            <pc:sldMasterMk cId="2404167898" sldId="2147484029"/>
            <pc:sldLayoutMk cId="1591207539" sldId="2147484040"/>
          </pc:sldLayoutMkLst>
        </pc:sldLayoutChg>
        <pc:sldLayoutChg chg="del">
          <pc:chgData name="João Flores (1171409)" userId="S::1171409@isep.ipp.pt::112d0315-c7ae-4162-b986-86aa8b8cf105" providerId="AD" clId="Web-{090C5079-82B3-43A7-8CFC-2EA89B8CBF4B}" dt="2020-04-09T18:47:14.745" v="7"/>
          <pc:sldLayoutMkLst>
            <pc:docMk/>
            <pc:sldMasterMk cId="2846161331" sldId="2147483995"/>
            <pc:sldLayoutMk cId="52270203" sldId="2147484041"/>
          </pc:sldLayoutMkLst>
        </pc:sldLayoutChg>
        <pc:sldLayoutChg chg="del">
          <pc:chgData name="João Flores (1171409)" userId="S::1171409@isep.ipp.pt::112d0315-c7ae-4162-b986-86aa8b8cf105" providerId="AD" clId="Web-{090C5079-82B3-43A7-8CFC-2EA89B8CBF4B}" dt="2020-04-09T18:47:14.745" v="7"/>
          <pc:sldLayoutMkLst>
            <pc:docMk/>
            <pc:sldMasterMk cId="2404167898" sldId="2147484029"/>
            <pc:sldLayoutMk cId="2550358064" sldId="2147484042"/>
          </pc:sldLayoutMkLst>
        </pc:sldLayoutChg>
        <pc:sldLayoutChg chg="del">
          <pc:chgData name="João Flores (1171409)" userId="S::1171409@isep.ipp.pt::112d0315-c7ae-4162-b986-86aa8b8cf105" providerId="AD" clId="Web-{090C5079-82B3-43A7-8CFC-2EA89B8CBF4B}" dt="2020-04-09T18:47:14.745" v="7"/>
          <pc:sldLayoutMkLst>
            <pc:docMk/>
            <pc:sldMasterMk cId="2846161331" sldId="2147483995"/>
            <pc:sldLayoutMk cId="2671739013" sldId="2147484043"/>
          </pc:sldLayoutMkLst>
        </pc:sldLayoutChg>
        <pc:sldLayoutChg chg="del">
          <pc:chgData name="João Flores (1171409)" userId="S::1171409@isep.ipp.pt::112d0315-c7ae-4162-b986-86aa8b8cf105" providerId="AD" clId="Web-{090C5079-82B3-43A7-8CFC-2EA89B8CBF4B}" dt="2020-04-09T18:47:14.745" v="7"/>
          <pc:sldLayoutMkLst>
            <pc:docMk/>
            <pc:sldMasterMk cId="2846161331" sldId="2147483995"/>
            <pc:sldLayoutMk cId="3929801583" sldId="2147484044"/>
          </pc:sldLayoutMkLst>
        </pc:sldLayoutChg>
        <pc:sldLayoutChg chg="del">
          <pc:chgData name="João Flores (1171409)" userId="S::1171409@isep.ipp.pt::112d0315-c7ae-4162-b986-86aa8b8cf105" providerId="AD" clId="Web-{090C5079-82B3-43A7-8CFC-2EA89B8CBF4B}" dt="2020-04-09T18:47:14.745" v="7"/>
          <pc:sldLayoutMkLst>
            <pc:docMk/>
            <pc:sldMasterMk cId="2846161331" sldId="2147483995"/>
            <pc:sldLayoutMk cId="3160735515" sldId="2147484045"/>
          </pc:sldLayoutMkLst>
        </pc:sldLayoutChg>
      </pc:sldMasterChg>
      <pc:sldMasterChg chg="add addSldLayout modSldLayout">
        <pc:chgData name="João Flores (1171409)" userId="S::1171409@isep.ipp.pt::112d0315-c7ae-4162-b986-86aa8b8cf105" providerId="AD" clId="Web-{090C5079-82B3-43A7-8CFC-2EA89B8CBF4B}" dt="2020-04-09T18:47:14.745" v="7"/>
        <pc:sldMasterMkLst>
          <pc:docMk/>
          <pc:sldMasterMk cId="2235406376" sldId="2147484064"/>
        </pc:sldMasterMkLst>
        <pc:sldLayoutChg chg="add mod replId">
          <pc:chgData name="João Flores (1171409)" userId="S::1171409@isep.ipp.pt::112d0315-c7ae-4162-b986-86aa8b8cf105" providerId="AD" clId="Web-{090C5079-82B3-43A7-8CFC-2EA89B8CBF4B}" dt="2020-04-09T18:47:14.745" v="7"/>
          <pc:sldLayoutMkLst>
            <pc:docMk/>
            <pc:sldMasterMk cId="2235406376" sldId="2147484064"/>
            <pc:sldLayoutMk cId="732408400" sldId="2147484065"/>
          </pc:sldLayoutMkLst>
        </pc:sldLayoutChg>
        <pc:sldLayoutChg chg="add mod replId">
          <pc:chgData name="João Flores (1171409)" userId="S::1171409@isep.ipp.pt::112d0315-c7ae-4162-b986-86aa8b8cf105" providerId="AD" clId="Web-{090C5079-82B3-43A7-8CFC-2EA89B8CBF4B}" dt="2020-04-09T18:47:14.745" v="7"/>
          <pc:sldLayoutMkLst>
            <pc:docMk/>
            <pc:sldMasterMk cId="2235406376" sldId="2147484064"/>
            <pc:sldLayoutMk cId="423110014" sldId="2147484066"/>
          </pc:sldLayoutMkLst>
        </pc:sldLayoutChg>
        <pc:sldLayoutChg chg="add mod replId">
          <pc:chgData name="João Flores (1171409)" userId="S::1171409@isep.ipp.pt::112d0315-c7ae-4162-b986-86aa8b8cf105" providerId="AD" clId="Web-{090C5079-82B3-43A7-8CFC-2EA89B8CBF4B}" dt="2020-04-09T18:47:14.745" v="7"/>
          <pc:sldLayoutMkLst>
            <pc:docMk/>
            <pc:sldMasterMk cId="2235406376" sldId="2147484064"/>
            <pc:sldLayoutMk cId="2876898733" sldId="2147484067"/>
          </pc:sldLayoutMkLst>
        </pc:sldLayoutChg>
        <pc:sldLayoutChg chg="add mod replId">
          <pc:chgData name="João Flores (1171409)" userId="S::1171409@isep.ipp.pt::112d0315-c7ae-4162-b986-86aa8b8cf105" providerId="AD" clId="Web-{090C5079-82B3-43A7-8CFC-2EA89B8CBF4B}" dt="2020-04-09T18:47:14.745" v="7"/>
          <pc:sldLayoutMkLst>
            <pc:docMk/>
            <pc:sldMasterMk cId="2235406376" sldId="2147484064"/>
            <pc:sldLayoutMk cId="2057025902" sldId="2147484068"/>
          </pc:sldLayoutMkLst>
        </pc:sldLayoutChg>
        <pc:sldLayoutChg chg="add mod replId">
          <pc:chgData name="João Flores (1171409)" userId="S::1171409@isep.ipp.pt::112d0315-c7ae-4162-b986-86aa8b8cf105" providerId="AD" clId="Web-{090C5079-82B3-43A7-8CFC-2EA89B8CBF4B}" dt="2020-04-09T18:47:14.745" v="7"/>
          <pc:sldLayoutMkLst>
            <pc:docMk/>
            <pc:sldMasterMk cId="2235406376" sldId="2147484064"/>
            <pc:sldLayoutMk cId="2670034647" sldId="2147484069"/>
          </pc:sldLayoutMkLst>
        </pc:sldLayoutChg>
        <pc:sldLayoutChg chg="add mod replId">
          <pc:chgData name="João Flores (1171409)" userId="S::1171409@isep.ipp.pt::112d0315-c7ae-4162-b986-86aa8b8cf105" providerId="AD" clId="Web-{090C5079-82B3-43A7-8CFC-2EA89B8CBF4B}" dt="2020-04-09T18:47:14.745" v="7"/>
          <pc:sldLayoutMkLst>
            <pc:docMk/>
            <pc:sldMasterMk cId="2235406376" sldId="2147484064"/>
            <pc:sldLayoutMk cId="1011311027" sldId="2147484070"/>
          </pc:sldLayoutMkLst>
        </pc:sldLayoutChg>
        <pc:sldLayoutChg chg="add mod replId">
          <pc:chgData name="João Flores (1171409)" userId="S::1171409@isep.ipp.pt::112d0315-c7ae-4162-b986-86aa8b8cf105" providerId="AD" clId="Web-{090C5079-82B3-43A7-8CFC-2EA89B8CBF4B}" dt="2020-04-09T18:47:14.745" v="7"/>
          <pc:sldLayoutMkLst>
            <pc:docMk/>
            <pc:sldMasterMk cId="2235406376" sldId="2147484064"/>
            <pc:sldLayoutMk cId="3866579530" sldId="2147484071"/>
          </pc:sldLayoutMkLst>
        </pc:sldLayoutChg>
        <pc:sldLayoutChg chg="add mod replId">
          <pc:chgData name="João Flores (1171409)" userId="S::1171409@isep.ipp.pt::112d0315-c7ae-4162-b986-86aa8b8cf105" providerId="AD" clId="Web-{090C5079-82B3-43A7-8CFC-2EA89B8CBF4B}" dt="2020-04-09T18:47:14.745" v="7"/>
          <pc:sldLayoutMkLst>
            <pc:docMk/>
            <pc:sldMasterMk cId="2235406376" sldId="2147484064"/>
            <pc:sldLayoutMk cId="1172869009" sldId="2147484072"/>
          </pc:sldLayoutMkLst>
        </pc:sldLayoutChg>
        <pc:sldLayoutChg chg="add mod replId">
          <pc:chgData name="João Flores (1171409)" userId="S::1171409@isep.ipp.pt::112d0315-c7ae-4162-b986-86aa8b8cf105" providerId="AD" clId="Web-{090C5079-82B3-43A7-8CFC-2EA89B8CBF4B}" dt="2020-04-09T18:47:14.745" v="7"/>
          <pc:sldLayoutMkLst>
            <pc:docMk/>
            <pc:sldMasterMk cId="2235406376" sldId="2147484064"/>
            <pc:sldLayoutMk cId="2381679579" sldId="2147484073"/>
          </pc:sldLayoutMkLst>
        </pc:sldLayoutChg>
        <pc:sldLayoutChg chg="add mod replId">
          <pc:chgData name="João Flores (1171409)" userId="S::1171409@isep.ipp.pt::112d0315-c7ae-4162-b986-86aa8b8cf105" providerId="AD" clId="Web-{090C5079-82B3-43A7-8CFC-2EA89B8CBF4B}" dt="2020-04-09T18:47:14.745" v="7"/>
          <pc:sldLayoutMkLst>
            <pc:docMk/>
            <pc:sldMasterMk cId="2235406376" sldId="2147484064"/>
            <pc:sldLayoutMk cId="408027661" sldId="2147484074"/>
          </pc:sldLayoutMkLst>
        </pc:sldLayoutChg>
        <pc:sldLayoutChg chg="add mod replId">
          <pc:chgData name="João Flores (1171409)" userId="S::1171409@isep.ipp.pt::112d0315-c7ae-4162-b986-86aa8b8cf105" providerId="AD" clId="Web-{090C5079-82B3-43A7-8CFC-2EA89B8CBF4B}" dt="2020-04-09T18:47:14.745" v="7"/>
          <pc:sldLayoutMkLst>
            <pc:docMk/>
            <pc:sldMasterMk cId="2235406376" sldId="2147484064"/>
            <pc:sldLayoutMk cId="2244793476" sldId="2147484075"/>
          </pc:sldLayoutMkLst>
        </pc:sldLayoutChg>
      </pc:sldMasterChg>
    </pc:docChg>
  </pc:docChgLst>
  <pc:docChgLst>
    <pc:chgData name="João Flores (1171409)" userId="S::1171409@isep.ipp.pt::112d0315-c7ae-4162-b986-86aa8b8cf105" providerId="AD" clId="Web-{3E09FD75-C9B3-4161-ADB0-D66B03C65560}"/>
    <pc:docChg chg="modSld">
      <pc:chgData name="João Flores (1171409)" userId="S::1171409@isep.ipp.pt::112d0315-c7ae-4162-b986-86aa8b8cf105" providerId="AD" clId="Web-{3E09FD75-C9B3-4161-ADB0-D66B03C65560}" dt="2020-04-11T10:01:36.834" v="320" actId="1076"/>
      <pc:docMkLst>
        <pc:docMk/>
      </pc:docMkLst>
      <pc:sldChg chg="addSp delSp modSp">
        <pc:chgData name="João Flores (1171409)" userId="S::1171409@isep.ipp.pt::112d0315-c7ae-4162-b986-86aa8b8cf105" providerId="AD" clId="Web-{3E09FD75-C9B3-4161-ADB0-D66B03C65560}" dt="2020-04-11T10:01:10.724" v="315" actId="20577"/>
        <pc:sldMkLst>
          <pc:docMk/>
          <pc:sldMk cId="3991703667" sldId="257"/>
        </pc:sldMkLst>
        <pc:spChg chg="mod">
          <ac:chgData name="João Flores (1171409)" userId="S::1171409@isep.ipp.pt::112d0315-c7ae-4162-b986-86aa8b8cf105" providerId="AD" clId="Web-{3E09FD75-C9B3-4161-ADB0-D66B03C65560}" dt="2020-04-11T10:00:43.472" v="306" actId="20577"/>
          <ac:spMkLst>
            <pc:docMk/>
            <pc:sldMk cId="3991703667" sldId="257"/>
            <ac:spMk id="4" creationId="{7C32EBCF-9054-454E-B327-42F371F4264D}"/>
          </ac:spMkLst>
        </pc:spChg>
        <pc:spChg chg="add mod">
          <ac:chgData name="João Flores (1171409)" userId="S::1171409@isep.ipp.pt::112d0315-c7ae-4162-b986-86aa8b8cf105" providerId="AD" clId="Web-{3E09FD75-C9B3-4161-ADB0-D66B03C65560}" dt="2020-04-11T10:01:10.724" v="315" actId="20577"/>
          <ac:spMkLst>
            <pc:docMk/>
            <pc:sldMk cId="3991703667" sldId="257"/>
            <ac:spMk id="11" creationId="{35FA34A6-2AAB-4CA1-B409-9A2ADCCD0D4B}"/>
          </ac:spMkLst>
        </pc:spChg>
        <pc:picChg chg="del mod">
          <ac:chgData name="João Flores (1171409)" userId="S::1171409@isep.ipp.pt::112d0315-c7ae-4162-b986-86aa8b8cf105" providerId="AD" clId="Web-{3E09FD75-C9B3-4161-ADB0-D66B03C65560}" dt="2020-04-11T09:54:44.846" v="102"/>
          <ac:picMkLst>
            <pc:docMk/>
            <pc:sldMk cId="3991703667" sldId="257"/>
            <ac:picMk id="2" creationId="{92205EBA-283B-4633-B438-C2767863A9C8}"/>
          </ac:picMkLst>
        </pc:picChg>
        <pc:picChg chg="mod">
          <ac:chgData name="João Flores (1171409)" userId="S::1171409@isep.ipp.pt::112d0315-c7ae-4162-b986-86aa8b8cf105" providerId="AD" clId="Web-{3E09FD75-C9B3-4161-ADB0-D66B03C65560}" dt="2020-04-11T09:59:49.345" v="295" actId="14100"/>
          <ac:picMkLst>
            <pc:docMk/>
            <pc:sldMk cId="3991703667" sldId="257"/>
            <ac:picMk id="3" creationId="{E54B2B7F-860B-4808-BD8A-70D7A19C3F19}"/>
          </ac:picMkLst>
        </pc:picChg>
        <pc:picChg chg="del">
          <ac:chgData name="João Flores (1171409)" userId="S::1171409@isep.ipp.pt::112d0315-c7ae-4162-b986-86aa8b8cf105" providerId="AD" clId="Web-{3E09FD75-C9B3-4161-ADB0-D66B03C65560}" dt="2020-04-11T09:53:32.686" v="80"/>
          <ac:picMkLst>
            <pc:docMk/>
            <pc:sldMk cId="3991703667" sldId="257"/>
            <ac:picMk id="5" creationId="{88CDBCAF-0589-4BB0-A141-364803487B72}"/>
          </ac:picMkLst>
        </pc:picChg>
        <pc:picChg chg="add mod">
          <ac:chgData name="João Flores (1171409)" userId="S::1171409@isep.ipp.pt::112d0315-c7ae-4162-b986-86aa8b8cf105" providerId="AD" clId="Web-{3E09FD75-C9B3-4161-ADB0-D66B03C65560}" dt="2020-04-11T09:56:49.758" v="123" actId="1076"/>
          <ac:picMkLst>
            <pc:docMk/>
            <pc:sldMk cId="3991703667" sldId="257"/>
            <ac:picMk id="6" creationId="{DFBDF687-5AA6-4E71-85CA-BE0F09234219}"/>
          </ac:picMkLst>
        </pc:picChg>
        <pc:picChg chg="mod">
          <ac:chgData name="João Flores (1171409)" userId="S::1171409@isep.ipp.pt::112d0315-c7ae-4162-b986-86aa8b8cf105" providerId="AD" clId="Web-{3E09FD75-C9B3-4161-ADB0-D66B03C65560}" dt="2020-04-11T09:59:45.610" v="294" actId="1076"/>
          <ac:picMkLst>
            <pc:docMk/>
            <pc:sldMk cId="3991703667" sldId="257"/>
            <ac:picMk id="8" creationId="{09A69115-EA28-4EC5-B811-33F82AF94650}"/>
          </ac:picMkLst>
        </pc:picChg>
        <pc:picChg chg="add mod">
          <ac:chgData name="João Flores (1171409)" userId="S::1171409@isep.ipp.pt::112d0315-c7ae-4162-b986-86aa8b8cf105" providerId="AD" clId="Web-{3E09FD75-C9B3-4161-ADB0-D66B03C65560}" dt="2020-04-11T09:57:17.291" v="130" actId="1076"/>
          <ac:picMkLst>
            <pc:docMk/>
            <pc:sldMk cId="3991703667" sldId="257"/>
            <ac:picMk id="9" creationId="{7298FCA7-01E8-402D-BDE0-3C56703B037F}"/>
          </ac:picMkLst>
        </pc:picChg>
        <pc:picChg chg="del mod">
          <ac:chgData name="João Flores (1171409)" userId="S::1171409@isep.ipp.pt::112d0315-c7ae-4162-b986-86aa8b8cf105" providerId="AD" clId="Web-{3E09FD75-C9B3-4161-ADB0-D66B03C65560}" dt="2020-04-11T09:54:17.688" v="94"/>
          <ac:picMkLst>
            <pc:docMk/>
            <pc:sldMk cId="3991703667" sldId="257"/>
            <ac:picMk id="16" creationId="{5AD2D815-BBBF-4370-BD19-144C6337ADC0}"/>
          </ac:picMkLst>
        </pc:picChg>
        <pc:picChg chg="del mod">
          <ac:chgData name="João Flores (1171409)" userId="S::1171409@isep.ipp.pt::112d0315-c7ae-4162-b986-86aa8b8cf105" providerId="AD" clId="Web-{3E09FD75-C9B3-4161-ADB0-D66B03C65560}" dt="2020-04-11T09:56:36.757" v="118"/>
          <ac:picMkLst>
            <pc:docMk/>
            <pc:sldMk cId="3991703667" sldId="257"/>
            <ac:picMk id="18" creationId="{A0F84FF9-41A4-4216-B131-C52FD3868E2D}"/>
          </ac:picMkLst>
        </pc:picChg>
        <pc:picChg chg="del">
          <ac:chgData name="João Flores (1171409)" userId="S::1171409@isep.ipp.pt::112d0315-c7ae-4162-b986-86aa8b8cf105" providerId="AD" clId="Web-{3E09FD75-C9B3-4161-ADB0-D66B03C65560}" dt="2020-04-11T09:53:38.421" v="82"/>
          <ac:picMkLst>
            <pc:docMk/>
            <pc:sldMk cId="3991703667" sldId="257"/>
            <ac:picMk id="20" creationId="{AC876D40-53CB-4EA9-B7E6-7281EBB1ED04}"/>
          </ac:picMkLst>
        </pc:picChg>
        <pc:picChg chg="del">
          <ac:chgData name="João Flores (1171409)" userId="S::1171409@isep.ipp.pt::112d0315-c7ae-4162-b986-86aa8b8cf105" providerId="AD" clId="Web-{3E09FD75-C9B3-4161-ADB0-D66B03C65560}" dt="2020-04-11T09:53:58.765" v="91"/>
          <ac:picMkLst>
            <pc:docMk/>
            <pc:sldMk cId="3991703667" sldId="257"/>
            <ac:picMk id="22" creationId="{A30E77AD-621D-42C4-AAC1-E344D009A454}"/>
          </ac:picMkLst>
        </pc:picChg>
      </pc:sldChg>
      <pc:sldChg chg="addSp modSp mod modShow">
        <pc:chgData name="João Flores (1171409)" userId="S::1171409@isep.ipp.pt::112d0315-c7ae-4162-b986-86aa8b8cf105" providerId="AD" clId="Web-{3E09FD75-C9B3-4161-ADB0-D66B03C65560}" dt="2020-04-11T09:50:18.441" v="48" actId="1076"/>
        <pc:sldMkLst>
          <pc:docMk/>
          <pc:sldMk cId="1959094892" sldId="258"/>
        </pc:sldMkLst>
        <pc:spChg chg="mod">
          <ac:chgData name="João Flores (1171409)" userId="S::1171409@isep.ipp.pt::112d0315-c7ae-4162-b986-86aa8b8cf105" providerId="AD" clId="Web-{3E09FD75-C9B3-4161-ADB0-D66B03C65560}" dt="2020-04-11T09:50:18.441" v="48" actId="1076"/>
          <ac:spMkLst>
            <pc:docMk/>
            <pc:sldMk cId="1959094892" sldId="258"/>
            <ac:spMk id="2" creationId="{45589DF8-4ACC-4AC7-8AFC-BE0C24481D2B}"/>
          </ac:spMkLst>
        </pc:spChg>
        <pc:picChg chg="mod">
          <ac:chgData name="João Flores (1171409)" userId="S::1171409@isep.ipp.pt::112d0315-c7ae-4162-b986-86aa8b8cf105" providerId="AD" clId="Web-{3E09FD75-C9B3-4161-ADB0-D66B03C65560}" dt="2020-04-11T09:50:11.129" v="46" actId="1076"/>
          <ac:picMkLst>
            <pc:docMk/>
            <pc:sldMk cId="1959094892" sldId="258"/>
            <ac:picMk id="3" creationId="{393A7884-B754-D543-9851-49B77B99540D}"/>
          </ac:picMkLst>
        </pc:picChg>
        <pc:picChg chg="mod">
          <ac:chgData name="João Flores (1171409)" userId="S::1171409@isep.ipp.pt::112d0315-c7ae-4162-b986-86aa8b8cf105" providerId="AD" clId="Web-{3E09FD75-C9B3-4161-ADB0-D66B03C65560}" dt="2020-04-11T09:49:54.878" v="42" actId="1076"/>
          <ac:picMkLst>
            <pc:docMk/>
            <pc:sldMk cId="1959094892" sldId="258"/>
            <ac:picMk id="4" creationId="{2227031C-BF91-D04A-AEEF-0AF095D00376}"/>
          </ac:picMkLst>
        </pc:picChg>
        <pc:picChg chg="add mod">
          <ac:chgData name="João Flores (1171409)" userId="S::1171409@isep.ipp.pt::112d0315-c7ae-4162-b986-86aa8b8cf105" providerId="AD" clId="Web-{3E09FD75-C9B3-4161-ADB0-D66B03C65560}" dt="2020-04-11T09:50:12.910" v="47" actId="1076"/>
          <ac:picMkLst>
            <pc:docMk/>
            <pc:sldMk cId="1959094892" sldId="258"/>
            <ac:picMk id="6" creationId="{0C69C94B-227B-461C-9112-797D4A1E7EFB}"/>
          </ac:picMkLst>
        </pc:picChg>
      </pc:sldChg>
      <pc:sldChg chg="modSp">
        <pc:chgData name="João Flores (1171409)" userId="S::1171409@isep.ipp.pt::112d0315-c7ae-4162-b986-86aa8b8cf105" providerId="AD" clId="Web-{3E09FD75-C9B3-4161-ADB0-D66B03C65560}" dt="2020-04-11T09:50:30.192" v="50" actId="14100"/>
        <pc:sldMkLst>
          <pc:docMk/>
          <pc:sldMk cId="1455818929" sldId="262"/>
        </pc:sldMkLst>
        <pc:picChg chg="mod">
          <ac:chgData name="João Flores (1171409)" userId="S::1171409@isep.ipp.pt::112d0315-c7ae-4162-b986-86aa8b8cf105" providerId="AD" clId="Web-{3E09FD75-C9B3-4161-ADB0-D66B03C65560}" dt="2020-04-11T09:50:30.192" v="50" actId="14100"/>
          <ac:picMkLst>
            <pc:docMk/>
            <pc:sldMk cId="1455818929" sldId="262"/>
            <ac:picMk id="8" creationId="{45081DEA-797E-E64E-A688-DB1BF8971A49}"/>
          </ac:picMkLst>
        </pc:picChg>
      </pc:sldChg>
      <pc:sldChg chg="addSp delSp modSp">
        <pc:chgData name="João Flores (1171409)" userId="S::1171409@isep.ipp.pt::112d0315-c7ae-4162-b986-86aa8b8cf105" providerId="AD" clId="Web-{3E09FD75-C9B3-4161-ADB0-D66B03C65560}" dt="2020-04-11T10:01:36.834" v="320" actId="1076"/>
        <pc:sldMkLst>
          <pc:docMk/>
          <pc:sldMk cId="544865164" sldId="264"/>
        </pc:sldMkLst>
        <pc:picChg chg="add mod">
          <ac:chgData name="João Flores (1171409)" userId="S::1171409@isep.ipp.pt::112d0315-c7ae-4162-b986-86aa8b8cf105" providerId="AD" clId="Web-{3E09FD75-C9B3-4161-ADB0-D66B03C65560}" dt="2020-04-11T09:53:50.234" v="88" actId="1076"/>
          <ac:picMkLst>
            <pc:docMk/>
            <pc:sldMk cId="544865164" sldId="264"/>
            <ac:picMk id="3" creationId="{E8087AE2-37C6-4594-AA7E-BD7EEFD5BCF5}"/>
          </ac:picMkLst>
        </pc:picChg>
        <pc:picChg chg="add mod">
          <ac:chgData name="João Flores (1171409)" userId="S::1171409@isep.ipp.pt::112d0315-c7ae-4162-b986-86aa8b8cf105" providerId="AD" clId="Web-{3E09FD75-C9B3-4161-ADB0-D66B03C65560}" dt="2020-04-11T09:56:27.194" v="116" actId="1076"/>
          <ac:picMkLst>
            <pc:docMk/>
            <pc:sldMk cId="544865164" sldId="264"/>
            <ac:picMk id="5" creationId="{0A6BEA52-A3A3-4785-B0D6-318975A355AD}"/>
          </ac:picMkLst>
        </pc:picChg>
        <pc:picChg chg="add mod">
          <ac:chgData name="João Flores (1171409)" userId="S::1171409@isep.ipp.pt::112d0315-c7ae-4162-b986-86aa8b8cf105" providerId="AD" clId="Web-{3E09FD75-C9B3-4161-ADB0-D66B03C65560}" dt="2020-04-11T09:55:01.972" v="109" actId="1076"/>
          <ac:picMkLst>
            <pc:docMk/>
            <pc:sldMk cId="544865164" sldId="264"/>
            <ac:picMk id="7" creationId="{9A7A0E85-2B26-41E5-9C0F-70215DAECAF6}"/>
          </ac:picMkLst>
        </pc:picChg>
        <pc:picChg chg="add del mod">
          <ac:chgData name="João Flores (1171409)" userId="S::1171409@isep.ipp.pt::112d0315-c7ae-4162-b986-86aa8b8cf105" providerId="AD" clId="Web-{3E09FD75-C9B3-4161-ADB0-D66B03C65560}" dt="2020-04-11T09:56:40.992" v="120"/>
          <ac:picMkLst>
            <pc:docMk/>
            <pc:sldMk cId="544865164" sldId="264"/>
            <ac:picMk id="9" creationId="{E73624B7-D664-40B5-B3F2-0B18C7DAE75B}"/>
          </ac:picMkLst>
        </pc:picChg>
        <pc:picChg chg="add mod">
          <ac:chgData name="João Flores (1171409)" userId="S::1171409@isep.ipp.pt::112d0315-c7ae-4162-b986-86aa8b8cf105" providerId="AD" clId="Web-{3E09FD75-C9B3-4161-ADB0-D66B03C65560}" dt="2020-04-11T10:01:36.834" v="320" actId="1076"/>
          <ac:picMkLst>
            <pc:docMk/>
            <pc:sldMk cId="544865164" sldId="264"/>
            <ac:picMk id="11" creationId="{DA87713A-2AC6-4E71-8260-2A31371B5F3B}"/>
          </ac:picMkLst>
        </pc:picChg>
      </pc:sldChg>
      <pc:sldChg chg="modSp">
        <pc:chgData name="João Flores (1171409)" userId="S::1171409@isep.ipp.pt::112d0315-c7ae-4162-b986-86aa8b8cf105" providerId="AD" clId="Web-{3E09FD75-C9B3-4161-ADB0-D66B03C65560}" dt="2020-04-11T10:00:25.159" v="303" actId="20577"/>
        <pc:sldMkLst>
          <pc:docMk/>
          <pc:sldMk cId="430720227" sldId="270"/>
        </pc:sldMkLst>
        <pc:spChg chg="mod">
          <ac:chgData name="João Flores (1171409)" userId="S::1171409@isep.ipp.pt::112d0315-c7ae-4162-b986-86aa8b8cf105" providerId="AD" clId="Web-{3E09FD75-C9B3-4161-ADB0-D66B03C65560}" dt="2020-04-11T10:00:25.159" v="303" actId="20577"/>
          <ac:spMkLst>
            <pc:docMk/>
            <pc:sldMk cId="430720227" sldId="270"/>
            <ac:spMk id="3" creationId="{84463AE8-ACDF-4696-8C0A-31AAD8941D34}"/>
          </ac:spMkLst>
        </pc:spChg>
        <pc:spChg chg="mod">
          <ac:chgData name="João Flores (1171409)" userId="S::1171409@isep.ipp.pt::112d0315-c7ae-4162-b986-86aa8b8cf105" providerId="AD" clId="Web-{3E09FD75-C9B3-4161-ADB0-D66B03C65560}" dt="2020-04-11T10:00:06.580" v="296" actId="20577"/>
          <ac:spMkLst>
            <pc:docMk/>
            <pc:sldMk cId="430720227" sldId="270"/>
            <ac:spMk id="5" creationId="{C0A1AD0D-BA5E-421B-9008-A2A31B14FE30}"/>
          </ac:spMkLst>
        </pc:spChg>
      </pc:sldChg>
      <pc:sldChg chg="addSp modSp">
        <pc:chgData name="João Flores (1171409)" userId="S::1171409@isep.ipp.pt::112d0315-c7ae-4162-b986-86aa8b8cf105" providerId="AD" clId="Web-{3E09FD75-C9B3-4161-ADB0-D66B03C65560}" dt="2020-04-11T09:53:11.810" v="79" actId="1076"/>
        <pc:sldMkLst>
          <pc:docMk/>
          <pc:sldMk cId="1143781995" sldId="273"/>
        </pc:sldMkLst>
        <pc:spChg chg="mod">
          <ac:chgData name="João Flores (1171409)" userId="S::1171409@isep.ipp.pt::112d0315-c7ae-4162-b986-86aa8b8cf105" providerId="AD" clId="Web-{3E09FD75-C9B3-4161-ADB0-D66B03C65560}" dt="2020-04-11T09:51:59.103" v="61" actId="1076"/>
          <ac:spMkLst>
            <pc:docMk/>
            <pc:sldMk cId="1143781995" sldId="273"/>
            <ac:spMk id="2" creationId="{F12EA8D0-D122-4CA6-9AE6-38AC71157A43}"/>
          </ac:spMkLst>
        </pc:spChg>
        <pc:picChg chg="add mod">
          <ac:chgData name="João Flores (1171409)" userId="S::1171409@isep.ipp.pt::112d0315-c7ae-4162-b986-86aa8b8cf105" providerId="AD" clId="Web-{3E09FD75-C9B3-4161-ADB0-D66B03C65560}" dt="2020-04-11T09:53:10.310" v="78" actId="1076"/>
          <ac:picMkLst>
            <pc:docMk/>
            <pc:sldMk cId="1143781995" sldId="273"/>
            <ac:picMk id="4" creationId="{085C6940-A5C1-41B0-927F-CF3EA1839D6B}"/>
          </ac:picMkLst>
        </pc:picChg>
        <pc:picChg chg="add mod">
          <ac:chgData name="João Flores (1171409)" userId="S::1171409@isep.ipp.pt::112d0315-c7ae-4162-b986-86aa8b8cf105" providerId="AD" clId="Web-{3E09FD75-C9B3-4161-ADB0-D66B03C65560}" dt="2020-04-11T09:53:02.888" v="74" actId="1076"/>
          <ac:picMkLst>
            <pc:docMk/>
            <pc:sldMk cId="1143781995" sldId="273"/>
            <ac:picMk id="5" creationId="{8F50CE08-5B7F-40B7-8755-14B359CC8D6F}"/>
          </ac:picMkLst>
        </pc:picChg>
        <pc:picChg chg="add mod">
          <ac:chgData name="João Flores (1171409)" userId="S::1171409@isep.ipp.pt::112d0315-c7ae-4162-b986-86aa8b8cf105" providerId="AD" clId="Web-{3E09FD75-C9B3-4161-ADB0-D66B03C65560}" dt="2020-04-11T09:53:11.810" v="79" actId="1076"/>
          <ac:picMkLst>
            <pc:docMk/>
            <pc:sldMk cId="1143781995" sldId="273"/>
            <ac:picMk id="7" creationId="{68E7154E-0CBA-4F72-9A0B-D119068CE20D}"/>
          </ac:picMkLst>
        </pc:picChg>
        <pc:picChg chg="add mod">
          <ac:chgData name="João Flores (1171409)" userId="S::1171409@isep.ipp.pt::112d0315-c7ae-4162-b986-86aa8b8cf105" providerId="AD" clId="Web-{3E09FD75-C9B3-4161-ADB0-D66B03C65560}" dt="2020-04-11T09:52:57.309" v="70" actId="1076"/>
          <ac:picMkLst>
            <pc:docMk/>
            <pc:sldMk cId="1143781995" sldId="273"/>
            <ac:picMk id="9" creationId="{ABB29F1F-87E9-40AD-B951-EB3298B42BA2}"/>
          </ac:picMkLst>
        </pc:picChg>
        <pc:picChg chg="add mod">
          <ac:chgData name="João Flores (1171409)" userId="S::1171409@isep.ipp.pt::112d0315-c7ae-4162-b986-86aa8b8cf105" providerId="AD" clId="Web-{3E09FD75-C9B3-4161-ADB0-D66B03C65560}" dt="2020-04-11T09:53:01.997" v="73" actId="1076"/>
          <ac:picMkLst>
            <pc:docMk/>
            <pc:sldMk cId="1143781995" sldId="273"/>
            <ac:picMk id="11" creationId="{4AD9ED22-026C-4D3D-991F-FC09B1E6CDBE}"/>
          </ac:picMkLst>
        </pc:picChg>
        <pc:picChg chg="add mod">
          <ac:chgData name="João Flores (1171409)" userId="S::1171409@isep.ipp.pt::112d0315-c7ae-4162-b986-86aa8b8cf105" providerId="AD" clId="Web-{3E09FD75-C9B3-4161-ADB0-D66B03C65560}" dt="2020-04-11T09:53:00.997" v="72" actId="1076"/>
          <ac:picMkLst>
            <pc:docMk/>
            <pc:sldMk cId="1143781995" sldId="273"/>
            <ac:picMk id="13" creationId="{3A4E5A00-A5ED-4C6E-B0F0-7B44A2E7FC8C}"/>
          </ac:picMkLst>
        </pc:picChg>
      </pc:sldChg>
    </pc:docChg>
  </pc:docChgLst>
  <pc:docChgLst>
    <pc:chgData name="José Mota (1161263)" userId="bf5fdfe9-4260-4c23-aaba-a5de02216c27" providerId="ADAL" clId="{76B8C0A6-89B2-4884-9CE4-F0410F543E26}"/>
    <pc:docChg chg="undo custSel mod addSld delSld modSld addMainMaster delMainMaster">
      <pc:chgData name="José Mota (1161263)" userId="bf5fdfe9-4260-4c23-aaba-a5de02216c27" providerId="ADAL" clId="{76B8C0A6-89B2-4884-9CE4-F0410F543E26}" dt="2020-04-10T18:12:39.596" v="2142" actId="14100"/>
      <pc:docMkLst>
        <pc:docMk/>
      </pc:docMkLst>
      <pc:sldChg chg="addSp delSp modSp mod setBg modClrScheme setClrOvrMap delDesignElem chgLayout">
        <pc:chgData name="José Mota (1161263)" userId="bf5fdfe9-4260-4c23-aaba-a5de02216c27" providerId="ADAL" clId="{76B8C0A6-89B2-4884-9CE4-F0410F543E26}" dt="2020-04-09T18:46:51.757" v="99" actId="478"/>
        <pc:sldMkLst>
          <pc:docMk/>
          <pc:sldMk cId="1245807257" sldId="256"/>
        </pc:sldMkLst>
        <pc:spChg chg="del mod">
          <ac:chgData name="José Mota (1161263)" userId="bf5fdfe9-4260-4c23-aaba-a5de02216c27" providerId="ADAL" clId="{76B8C0A6-89B2-4884-9CE4-F0410F543E26}" dt="2020-04-09T18:44:19.127" v="73" actId="478"/>
          <ac:spMkLst>
            <pc:docMk/>
            <pc:sldMk cId="1245807257" sldId="256"/>
            <ac:spMk id="2" creationId="{6FFBE476-5879-4248-A19D-C6968196CB6F}"/>
          </ac:spMkLst>
        </pc:spChg>
        <pc:spChg chg="del mod">
          <ac:chgData name="José Mota (1161263)" userId="bf5fdfe9-4260-4c23-aaba-a5de02216c27" providerId="ADAL" clId="{76B8C0A6-89B2-4884-9CE4-F0410F543E26}" dt="2020-04-09T18:44:19.127" v="73" actId="478"/>
          <ac:spMkLst>
            <pc:docMk/>
            <pc:sldMk cId="1245807257" sldId="256"/>
            <ac:spMk id="3" creationId="{6E21F22D-1710-4C6C-AB53-C35F71A3B90B}"/>
          </ac:spMkLst>
        </pc:spChg>
        <pc:spChg chg="add del mod">
          <ac:chgData name="José Mota (1161263)" userId="bf5fdfe9-4260-4c23-aaba-a5de02216c27" providerId="ADAL" clId="{76B8C0A6-89B2-4884-9CE4-F0410F543E26}" dt="2020-04-09T18:46:47.954" v="98" actId="478"/>
          <ac:spMkLst>
            <pc:docMk/>
            <pc:sldMk cId="1245807257" sldId="256"/>
            <ac:spMk id="7" creationId="{28D509F3-6294-451E-BB68-D48EFA438BE7}"/>
          </ac:spMkLst>
        </pc:spChg>
        <pc:spChg chg="add del">
          <ac:chgData name="José Mota (1161263)" userId="bf5fdfe9-4260-4c23-aaba-a5de02216c27" providerId="ADAL" clId="{76B8C0A6-89B2-4884-9CE4-F0410F543E26}" dt="2020-04-09T18:41:53.241" v="57" actId="26606"/>
          <ac:spMkLst>
            <pc:docMk/>
            <pc:sldMk cId="1245807257" sldId="256"/>
            <ac:spMk id="9" creationId="{526E0BFB-CDF1-4990-8C11-AC849311E0A8}"/>
          </ac:spMkLst>
        </pc:spChg>
        <pc:spChg chg="add del">
          <ac:chgData name="José Mota (1161263)" userId="bf5fdfe9-4260-4c23-aaba-a5de02216c27" providerId="ADAL" clId="{76B8C0A6-89B2-4884-9CE4-F0410F543E26}" dt="2020-04-09T18:41:53.241" v="57" actId="26606"/>
          <ac:spMkLst>
            <pc:docMk/>
            <pc:sldMk cId="1245807257" sldId="256"/>
            <ac:spMk id="11" creationId="{6069A1F8-9BEB-4786-9694-FC48B2D75D21}"/>
          </ac:spMkLst>
        </pc:spChg>
        <pc:spChg chg="add del">
          <ac:chgData name="José Mota (1161263)" userId="bf5fdfe9-4260-4c23-aaba-a5de02216c27" providerId="ADAL" clId="{76B8C0A6-89B2-4884-9CE4-F0410F543E26}" dt="2020-04-09T18:44:32.538" v="75" actId="26606"/>
          <ac:spMkLst>
            <pc:docMk/>
            <pc:sldMk cId="1245807257" sldId="256"/>
            <ac:spMk id="12" creationId="{0671A8AE-40A1-4631-A6B8-581AFF065482}"/>
          </ac:spMkLst>
        </pc:spChg>
        <pc:spChg chg="add del">
          <ac:chgData name="José Mota (1161263)" userId="bf5fdfe9-4260-4c23-aaba-a5de02216c27" providerId="ADAL" clId="{76B8C0A6-89B2-4884-9CE4-F0410F543E26}" dt="2020-04-09T18:42:22.527" v="66" actId="26606"/>
          <ac:spMkLst>
            <pc:docMk/>
            <pc:sldMk cId="1245807257" sldId="256"/>
            <ac:spMk id="13" creationId="{AF2F604E-43BE-4DC3-B983-E071523364F8}"/>
          </ac:spMkLst>
        </pc:spChg>
        <pc:spChg chg="add del">
          <ac:chgData name="José Mota (1161263)" userId="bf5fdfe9-4260-4c23-aaba-a5de02216c27" providerId="ADAL" clId="{76B8C0A6-89B2-4884-9CE4-F0410F543E26}" dt="2020-04-09T18:42:22.527" v="66" actId="26606"/>
          <ac:spMkLst>
            <pc:docMk/>
            <pc:sldMk cId="1245807257" sldId="256"/>
            <ac:spMk id="14" creationId="{E91DC736-0EF8-4F87-9146-EBF1D2EE4D3D}"/>
          </ac:spMkLst>
        </pc:spChg>
        <pc:spChg chg="add del">
          <ac:chgData name="José Mota (1161263)" userId="bf5fdfe9-4260-4c23-aaba-a5de02216c27" providerId="ADAL" clId="{76B8C0A6-89B2-4884-9CE4-F0410F543E26}" dt="2020-04-09T18:42:22.527" v="66" actId="26606"/>
          <ac:spMkLst>
            <pc:docMk/>
            <pc:sldMk cId="1245807257" sldId="256"/>
            <ac:spMk id="15" creationId="{08C9B587-E65E-4B52-B37C-ABEBB6E87928}"/>
          </ac:spMkLst>
        </pc:spChg>
        <pc:spChg chg="add del">
          <ac:chgData name="José Mota (1161263)" userId="bf5fdfe9-4260-4c23-aaba-a5de02216c27" providerId="ADAL" clId="{76B8C0A6-89B2-4884-9CE4-F0410F543E26}" dt="2020-04-09T18:42:22.527" v="66" actId="26606"/>
          <ac:spMkLst>
            <pc:docMk/>
            <pc:sldMk cId="1245807257" sldId="256"/>
            <ac:spMk id="17" creationId="{097CD68E-23E3-4007-8847-CD0944C4F7BE}"/>
          </ac:spMkLst>
        </pc:spChg>
        <pc:spChg chg="add del">
          <ac:chgData name="José Mota (1161263)" userId="bf5fdfe9-4260-4c23-aaba-a5de02216c27" providerId="ADAL" clId="{76B8C0A6-89B2-4884-9CE4-F0410F543E26}" dt="2020-04-09T18:44:32.538" v="75" actId="26606"/>
          <ac:spMkLst>
            <pc:docMk/>
            <pc:sldMk cId="1245807257" sldId="256"/>
            <ac:spMk id="18" creationId="{08C9B587-E65E-4B52-B37C-ABEBB6E87928}"/>
          </ac:spMkLst>
        </pc:spChg>
        <pc:spChg chg="add del">
          <ac:chgData name="José Mota (1161263)" userId="bf5fdfe9-4260-4c23-aaba-a5de02216c27" providerId="ADAL" clId="{76B8C0A6-89B2-4884-9CE4-F0410F543E26}" dt="2020-04-09T18:44:32.538" v="75" actId="26606"/>
          <ac:spMkLst>
            <pc:docMk/>
            <pc:sldMk cId="1245807257" sldId="256"/>
            <ac:spMk id="19" creationId="{A44CD100-6267-4E62-AA64-2182A3A6A1C0}"/>
          </ac:spMkLst>
        </pc:spChg>
        <pc:spChg chg="add del">
          <ac:chgData name="José Mota (1161263)" userId="bf5fdfe9-4260-4c23-aaba-a5de02216c27" providerId="ADAL" clId="{76B8C0A6-89B2-4884-9CE4-F0410F543E26}" dt="2020-04-09T18:44:32.538" v="75" actId="26606"/>
          <ac:spMkLst>
            <pc:docMk/>
            <pc:sldMk cId="1245807257" sldId="256"/>
            <ac:spMk id="20" creationId="{AF2F604E-43BE-4DC3-B983-E071523364F8}"/>
          </ac:spMkLst>
        </pc:spChg>
        <pc:spChg chg="add del">
          <ac:chgData name="José Mota (1161263)" userId="bf5fdfe9-4260-4c23-aaba-a5de02216c27" providerId="ADAL" clId="{76B8C0A6-89B2-4884-9CE4-F0410F543E26}" dt="2020-04-09T18:43:43.853" v="70"/>
          <ac:spMkLst>
            <pc:docMk/>
            <pc:sldMk cId="1245807257" sldId="256"/>
            <ac:spMk id="22" creationId="{665DBBEF-238B-476B-96AB-8AAC3224ECEA}"/>
          </ac:spMkLst>
        </pc:spChg>
        <pc:spChg chg="add del">
          <ac:chgData name="José Mota (1161263)" userId="bf5fdfe9-4260-4c23-aaba-a5de02216c27" providerId="ADAL" clId="{76B8C0A6-89B2-4884-9CE4-F0410F543E26}" dt="2020-04-09T18:44:35.467" v="77" actId="26606"/>
          <ac:spMkLst>
            <pc:docMk/>
            <pc:sldMk cId="1245807257" sldId="256"/>
            <ac:spMk id="23" creationId="{26B4480E-B7FF-4481-890E-043A69AE6FE2}"/>
          </ac:spMkLst>
        </pc:spChg>
        <pc:spChg chg="add del">
          <ac:chgData name="José Mota (1161263)" userId="bf5fdfe9-4260-4c23-aaba-a5de02216c27" providerId="ADAL" clId="{76B8C0A6-89B2-4884-9CE4-F0410F543E26}" dt="2020-04-09T18:43:43.853" v="70"/>
          <ac:spMkLst>
            <pc:docMk/>
            <pc:sldMk cId="1245807257" sldId="256"/>
            <ac:spMk id="24" creationId="{3FCFB1DE-0B7E-48CC-BA90-B2AB0889F9D6}"/>
          </ac:spMkLst>
        </pc:spChg>
        <pc:spChg chg="add del">
          <ac:chgData name="José Mota (1161263)" userId="bf5fdfe9-4260-4c23-aaba-a5de02216c27" providerId="ADAL" clId="{76B8C0A6-89B2-4884-9CE4-F0410F543E26}" dt="2020-04-09T18:44:35.467" v="77" actId="26606"/>
          <ac:spMkLst>
            <pc:docMk/>
            <pc:sldMk cId="1245807257" sldId="256"/>
            <ac:spMk id="26" creationId="{64C13BAB-7C00-4D21-A857-E3D41C0A2A66}"/>
          </ac:spMkLst>
        </pc:spChg>
        <pc:spChg chg="add del">
          <ac:chgData name="José Mota (1161263)" userId="bf5fdfe9-4260-4c23-aaba-a5de02216c27" providerId="ADAL" clId="{76B8C0A6-89B2-4884-9CE4-F0410F543E26}" dt="2020-04-09T18:44:35.467" v="77" actId="26606"/>
          <ac:spMkLst>
            <pc:docMk/>
            <pc:sldMk cId="1245807257" sldId="256"/>
            <ac:spMk id="27" creationId="{1F1FF39A-AC3C-4066-9D4C-519AA22812EA}"/>
          </ac:spMkLst>
        </pc:spChg>
        <pc:spChg chg="add del">
          <ac:chgData name="José Mota (1161263)" userId="bf5fdfe9-4260-4c23-aaba-a5de02216c27" providerId="ADAL" clId="{76B8C0A6-89B2-4884-9CE4-F0410F543E26}" dt="2020-04-09T18:45:13.961" v="79" actId="26606"/>
          <ac:spMkLst>
            <pc:docMk/>
            <pc:sldMk cId="1245807257" sldId="256"/>
            <ac:spMk id="29" creationId="{0671A8AE-40A1-4631-A6B8-581AFF065482}"/>
          </ac:spMkLst>
        </pc:spChg>
        <pc:spChg chg="add del">
          <ac:chgData name="José Mota (1161263)" userId="bf5fdfe9-4260-4c23-aaba-a5de02216c27" providerId="ADAL" clId="{76B8C0A6-89B2-4884-9CE4-F0410F543E26}" dt="2020-04-09T18:45:13.961" v="79" actId="26606"/>
          <ac:spMkLst>
            <pc:docMk/>
            <pc:sldMk cId="1245807257" sldId="256"/>
            <ac:spMk id="31" creationId="{A44CD100-6267-4E62-AA64-2182A3A6A1C0}"/>
          </ac:spMkLst>
        </pc:spChg>
        <pc:spChg chg="add del">
          <ac:chgData name="José Mota (1161263)" userId="bf5fdfe9-4260-4c23-aaba-a5de02216c27" providerId="ADAL" clId="{76B8C0A6-89B2-4884-9CE4-F0410F543E26}" dt="2020-04-09T18:45:13.961" v="79" actId="26606"/>
          <ac:spMkLst>
            <pc:docMk/>
            <pc:sldMk cId="1245807257" sldId="256"/>
            <ac:spMk id="32" creationId="{AF2F604E-43BE-4DC3-B983-E071523364F8}"/>
          </ac:spMkLst>
        </pc:spChg>
        <pc:spChg chg="add del">
          <ac:chgData name="José Mota (1161263)" userId="bf5fdfe9-4260-4c23-aaba-a5de02216c27" providerId="ADAL" clId="{76B8C0A6-89B2-4884-9CE4-F0410F543E26}" dt="2020-04-09T18:45:13.961" v="79" actId="26606"/>
          <ac:spMkLst>
            <pc:docMk/>
            <pc:sldMk cId="1245807257" sldId="256"/>
            <ac:spMk id="33" creationId="{08C9B587-E65E-4B52-B37C-ABEBB6E87928}"/>
          </ac:spMkLst>
        </pc:spChg>
        <pc:spChg chg="add del">
          <ac:chgData name="José Mota (1161263)" userId="bf5fdfe9-4260-4c23-aaba-a5de02216c27" providerId="ADAL" clId="{76B8C0A6-89B2-4884-9CE4-F0410F543E26}" dt="2020-04-09T18:45:17.294" v="81" actId="26606"/>
          <ac:spMkLst>
            <pc:docMk/>
            <pc:sldMk cId="1245807257" sldId="256"/>
            <ac:spMk id="35" creationId="{55666830-9A19-4E01-8505-D6C7F9AC5665}"/>
          </ac:spMkLst>
        </pc:spChg>
        <pc:spChg chg="add del">
          <ac:chgData name="José Mota (1161263)" userId="bf5fdfe9-4260-4c23-aaba-a5de02216c27" providerId="ADAL" clId="{76B8C0A6-89B2-4884-9CE4-F0410F543E26}" dt="2020-04-09T18:45:17.294" v="81" actId="26606"/>
          <ac:spMkLst>
            <pc:docMk/>
            <pc:sldMk cId="1245807257" sldId="256"/>
            <ac:spMk id="37" creationId="{AE9FC877-7FB6-4D22-9988-35420644E202}"/>
          </ac:spMkLst>
        </pc:spChg>
        <pc:spChg chg="add del">
          <ac:chgData name="José Mota (1161263)" userId="bf5fdfe9-4260-4c23-aaba-a5de02216c27" providerId="ADAL" clId="{76B8C0A6-89B2-4884-9CE4-F0410F543E26}" dt="2020-04-09T18:45:17.294" v="81" actId="26606"/>
          <ac:spMkLst>
            <pc:docMk/>
            <pc:sldMk cId="1245807257" sldId="256"/>
            <ac:spMk id="38" creationId="{E41809D1-F12E-46BB-B804-5F209D325E8B}"/>
          </ac:spMkLst>
        </pc:spChg>
        <pc:spChg chg="add del">
          <ac:chgData name="José Mota (1161263)" userId="bf5fdfe9-4260-4c23-aaba-a5de02216c27" providerId="ADAL" clId="{76B8C0A6-89B2-4884-9CE4-F0410F543E26}" dt="2020-04-09T18:45:17.294" v="81" actId="26606"/>
          <ac:spMkLst>
            <pc:docMk/>
            <pc:sldMk cId="1245807257" sldId="256"/>
            <ac:spMk id="39" creationId="{AF2F604E-43BE-4DC3-B983-E071523364F8}"/>
          </ac:spMkLst>
        </pc:spChg>
        <pc:spChg chg="add del">
          <ac:chgData name="José Mota (1161263)" userId="bf5fdfe9-4260-4c23-aaba-a5de02216c27" providerId="ADAL" clId="{76B8C0A6-89B2-4884-9CE4-F0410F543E26}" dt="2020-04-09T18:45:17.294" v="81" actId="26606"/>
          <ac:spMkLst>
            <pc:docMk/>
            <pc:sldMk cId="1245807257" sldId="256"/>
            <ac:spMk id="40" creationId="{08C9B587-E65E-4B52-B37C-ABEBB6E87928}"/>
          </ac:spMkLst>
        </pc:spChg>
        <pc:spChg chg="add del">
          <ac:chgData name="José Mota (1161263)" userId="bf5fdfe9-4260-4c23-aaba-a5de02216c27" providerId="ADAL" clId="{76B8C0A6-89B2-4884-9CE4-F0410F543E26}" dt="2020-04-09T18:45:20.087" v="83" actId="26606"/>
          <ac:spMkLst>
            <pc:docMk/>
            <pc:sldMk cId="1245807257" sldId="256"/>
            <ac:spMk id="43" creationId="{608EAA06-5488-416B-B2B2-E55213011012}"/>
          </ac:spMkLst>
        </pc:spChg>
        <pc:spChg chg="add del">
          <ac:chgData name="José Mota (1161263)" userId="bf5fdfe9-4260-4c23-aaba-a5de02216c27" providerId="ADAL" clId="{76B8C0A6-89B2-4884-9CE4-F0410F543E26}" dt="2020-04-09T18:45:31.114" v="85" actId="26606"/>
          <ac:spMkLst>
            <pc:docMk/>
            <pc:sldMk cId="1245807257" sldId="256"/>
            <ac:spMk id="45" creationId="{0671A8AE-40A1-4631-A6B8-581AFF065482}"/>
          </ac:spMkLst>
        </pc:spChg>
        <pc:spChg chg="add del">
          <ac:chgData name="José Mota (1161263)" userId="bf5fdfe9-4260-4c23-aaba-a5de02216c27" providerId="ADAL" clId="{76B8C0A6-89B2-4884-9CE4-F0410F543E26}" dt="2020-04-09T18:45:31.114" v="85" actId="26606"/>
          <ac:spMkLst>
            <pc:docMk/>
            <pc:sldMk cId="1245807257" sldId="256"/>
            <ac:spMk id="47" creationId="{A44CD100-6267-4E62-AA64-2182A3A6A1C0}"/>
          </ac:spMkLst>
        </pc:spChg>
        <pc:spChg chg="add del">
          <ac:chgData name="José Mota (1161263)" userId="bf5fdfe9-4260-4c23-aaba-a5de02216c27" providerId="ADAL" clId="{76B8C0A6-89B2-4884-9CE4-F0410F543E26}" dt="2020-04-09T18:45:31.114" v="85" actId="26606"/>
          <ac:spMkLst>
            <pc:docMk/>
            <pc:sldMk cId="1245807257" sldId="256"/>
            <ac:spMk id="48" creationId="{AF2F604E-43BE-4DC3-B983-E071523364F8}"/>
          </ac:spMkLst>
        </pc:spChg>
        <pc:spChg chg="add del">
          <ac:chgData name="José Mota (1161263)" userId="bf5fdfe9-4260-4c23-aaba-a5de02216c27" providerId="ADAL" clId="{76B8C0A6-89B2-4884-9CE4-F0410F543E26}" dt="2020-04-09T18:45:31.114" v="85" actId="26606"/>
          <ac:spMkLst>
            <pc:docMk/>
            <pc:sldMk cId="1245807257" sldId="256"/>
            <ac:spMk id="49" creationId="{08C9B587-E65E-4B52-B37C-ABEBB6E87928}"/>
          </ac:spMkLst>
        </pc:spChg>
        <pc:spChg chg="add del">
          <ac:chgData name="José Mota (1161263)" userId="bf5fdfe9-4260-4c23-aaba-a5de02216c27" providerId="ADAL" clId="{76B8C0A6-89B2-4884-9CE4-F0410F543E26}" dt="2020-04-09T18:45:34.021" v="87" actId="26606"/>
          <ac:spMkLst>
            <pc:docMk/>
            <pc:sldMk cId="1245807257" sldId="256"/>
            <ac:spMk id="51" creationId="{6FB6BA45-21D7-4ECD-971E-90FC03AE182A}"/>
          </ac:spMkLst>
        </pc:spChg>
        <pc:spChg chg="add del">
          <ac:chgData name="José Mota (1161263)" userId="bf5fdfe9-4260-4c23-aaba-a5de02216c27" providerId="ADAL" clId="{76B8C0A6-89B2-4884-9CE4-F0410F543E26}" dt="2020-04-09T18:45:34.021" v="87" actId="26606"/>
          <ac:spMkLst>
            <pc:docMk/>
            <pc:sldMk cId="1245807257" sldId="256"/>
            <ac:spMk id="53" creationId="{EED8D03E-F375-4E67-B932-FF9B007BB420}"/>
          </ac:spMkLst>
        </pc:spChg>
        <pc:spChg chg="add del">
          <ac:chgData name="José Mota (1161263)" userId="bf5fdfe9-4260-4c23-aaba-a5de02216c27" providerId="ADAL" clId="{76B8C0A6-89B2-4884-9CE4-F0410F543E26}" dt="2020-04-09T18:45:34.021" v="87" actId="26606"/>
          <ac:spMkLst>
            <pc:docMk/>
            <pc:sldMk cId="1245807257" sldId="256"/>
            <ac:spMk id="54" creationId="{AC04A167-D7CF-40DE-94A1-38F475E27929}"/>
          </ac:spMkLst>
        </pc:spChg>
        <pc:spChg chg="add del">
          <ac:chgData name="José Mota (1161263)" userId="bf5fdfe9-4260-4c23-aaba-a5de02216c27" providerId="ADAL" clId="{76B8C0A6-89B2-4884-9CE4-F0410F543E26}" dt="2020-04-09T18:45:41.090" v="89" actId="26606"/>
          <ac:spMkLst>
            <pc:docMk/>
            <pc:sldMk cId="1245807257" sldId="256"/>
            <ac:spMk id="56" creationId="{526E0BFB-CDF1-4990-8C11-AC849311E0A8}"/>
          </ac:spMkLst>
        </pc:spChg>
        <pc:spChg chg="add del">
          <ac:chgData name="José Mota (1161263)" userId="bf5fdfe9-4260-4c23-aaba-a5de02216c27" providerId="ADAL" clId="{76B8C0A6-89B2-4884-9CE4-F0410F543E26}" dt="2020-04-09T18:45:41.090" v="89" actId="26606"/>
          <ac:spMkLst>
            <pc:docMk/>
            <pc:sldMk cId="1245807257" sldId="256"/>
            <ac:spMk id="58" creationId="{6069A1F8-9BEB-4786-9694-FC48B2D75D21}"/>
          </ac:spMkLst>
        </pc:spChg>
        <pc:spChg chg="add del">
          <ac:chgData name="José Mota (1161263)" userId="bf5fdfe9-4260-4c23-aaba-a5de02216c27" providerId="ADAL" clId="{76B8C0A6-89B2-4884-9CE4-F0410F543E26}" dt="2020-04-09T18:45:48.462" v="91" actId="26606"/>
          <ac:spMkLst>
            <pc:docMk/>
            <pc:sldMk cId="1245807257" sldId="256"/>
            <ac:spMk id="61" creationId="{608EAA06-5488-416B-B2B2-E55213011012}"/>
          </ac:spMkLst>
        </pc:spChg>
        <pc:spChg chg="add del">
          <ac:chgData name="José Mota (1161263)" userId="bf5fdfe9-4260-4c23-aaba-a5de02216c27" providerId="ADAL" clId="{76B8C0A6-89B2-4884-9CE4-F0410F543E26}" dt="2020-04-09T18:45:53.942" v="93" actId="26606"/>
          <ac:spMkLst>
            <pc:docMk/>
            <pc:sldMk cId="1245807257" sldId="256"/>
            <ac:spMk id="63" creationId="{55666830-9A19-4E01-8505-D6C7F9AC5665}"/>
          </ac:spMkLst>
        </pc:spChg>
        <pc:spChg chg="add del">
          <ac:chgData name="José Mota (1161263)" userId="bf5fdfe9-4260-4c23-aaba-a5de02216c27" providerId="ADAL" clId="{76B8C0A6-89B2-4884-9CE4-F0410F543E26}" dt="2020-04-09T18:45:53.942" v="93" actId="26606"/>
          <ac:spMkLst>
            <pc:docMk/>
            <pc:sldMk cId="1245807257" sldId="256"/>
            <ac:spMk id="65" creationId="{AE9FC877-7FB6-4D22-9988-35420644E202}"/>
          </ac:spMkLst>
        </pc:spChg>
        <pc:spChg chg="add del">
          <ac:chgData name="José Mota (1161263)" userId="bf5fdfe9-4260-4c23-aaba-a5de02216c27" providerId="ADAL" clId="{76B8C0A6-89B2-4884-9CE4-F0410F543E26}" dt="2020-04-09T18:45:53.942" v="93" actId="26606"/>
          <ac:spMkLst>
            <pc:docMk/>
            <pc:sldMk cId="1245807257" sldId="256"/>
            <ac:spMk id="66" creationId="{E41809D1-F12E-46BB-B804-5F209D325E8B}"/>
          </ac:spMkLst>
        </pc:spChg>
        <pc:spChg chg="add del">
          <ac:chgData name="José Mota (1161263)" userId="bf5fdfe9-4260-4c23-aaba-a5de02216c27" providerId="ADAL" clId="{76B8C0A6-89B2-4884-9CE4-F0410F543E26}" dt="2020-04-09T18:45:53.942" v="93" actId="26606"/>
          <ac:spMkLst>
            <pc:docMk/>
            <pc:sldMk cId="1245807257" sldId="256"/>
            <ac:spMk id="67" creationId="{AF2F604E-43BE-4DC3-B983-E071523364F8}"/>
          </ac:spMkLst>
        </pc:spChg>
        <pc:spChg chg="add del">
          <ac:chgData name="José Mota (1161263)" userId="bf5fdfe9-4260-4c23-aaba-a5de02216c27" providerId="ADAL" clId="{76B8C0A6-89B2-4884-9CE4-F0410F543E26}" dt="2020-04-09T18:45:53.942" v="93" actId="26606"/>
          <ac:spMkLst>
            <pc:docMk/>
            <pc:sldMk cId="1245807257" sldId="256"/>
            <ac:spMk id="68" creationId="{08C9B587-E65E-4B52-B37C-ABEBB6E87928}"/>
          </ac:spMkLst>
        </pc:spChg>
        <pc:spChg chg="add del">
          <ac:chgData name="José Mota (1161263)" userId="bf5fdfe9-4260-4c23-aaba-a5de02216c27" providerId="ADAL" clId="{76B8C0A6-89B2-4884-9CE4-F0410F543E26}" dt="2020-04-09T18:46:32.007" v="97"/>
          <ac:spMkLst>
            <pc:docMk/>
            <pc:sldMk cId="1245807257" sldId="256"/>
            <ac:spMk id="70" creationId="{0671A8AE-40A1-4631-A6B8-581AFF065482}"/>
          </ac:spMkLst>
        </pc:spChg>
        <pc:spChg chg="add del">
          <ac:chgData name="José Mota (1161263)" userId="bf5fdfe9-4260-4c23-aaba-a5de02216c27" providerId="ADAL" clId="{76B8C0A6-89B2-4884-9CE4-F0410F543E26}" dt="2020-04-09T18:46:32.007" v="97"/>
          <ac:spMkLst>
            <pc:docMk/>
            <pc:sldMk cId="1245807257" sldId="256"/>
            <ac:spMk id="72" creationId="{A44CD100-6267-4E62-AA64-2182A3A6A1C0}"/>
          </ac:spMkLst>
        </pc:spChg>
        <pc:spChg chg="add del">
          <ac:chgData name="José Mota (1161263)" userId="bf5fdfe9-4260-4c23-aaba-a5de02216c27" providerId="ADAL" clId="{76B8C0A6-89B2-4884-9CE4-F0410F543E26}" dt="2020-04-09T18:46:32.007" v="97"/>
          <ac:spMkLst>
            <pc:docMk/>
            <pc:sldMk cId="1245807257" sldId="256"/>
            <ac:spMk id="73" creationId="{AF2F604E-43BE-4DC3-B983-E071523364F8}"/>
          </ac:spMkLst>
        </pc:spChg>
        <pc:spChg chg="add del">
          <ac:chgData name="José Mota (1161263)" userId="bf5fdfe9-4260-4c23-aaba-a5de02216c27" providerId="ADAL" clId="{76B8C0A6-89B2-4884-9CE4-F0410F543E26}" dt="2020-04-09T18:46:32.007" v="97"/>
          <ac:spMkLst>
            <pc:docMk/>
            <pc:sldMk cId="1245807257" sldId="256"/>
            <ac:spMk id="74" creationId="{08C9B587-E65E-4B52-B37C-ABEBB6E87928}"/>
          </ac:spMkLst>
        </pc:spChg>
        <pc:picChg chg="add del">
          <ac:chgData name="José Mota (1161263)" userId="bf5fdfe9-4260-4c23-aaba-a5de02216c27" providerId="ADAL" clId="{76B8C0A6-89B2-4884-9CE4-F0410F543E26}" dt="2020-04-09T18:41:50.082" v="55" actId="26606"/>
          <ac:picMkLst>
            <pc:docMk/>
            <pc:sldMk cId="1245807257" sldId="256"/>
            <ac:picMk id="4" creationId="{7306D392-89A6-485C-B7A1-5BE0C216B00E}"/>
          </ac:picMkLst>
        </pc:picChg>
        <pc:picChg chg="add del">
          <ac:chgData name="José Mota (1161263)" userId="bf5fdfe9-4260-4c23-aaba-a5de02216c27" providerId="ADAL" clId="{76B8C0A6-89B2-4884-9CE4-F0410F543E26}" dt="2020-04-09T18:41:53.241" v="57" actId="26606"/>
          <ac:picMkLst>
            <pc:docMk/>
            <pc:sldMk cId="1245807257" sldId="256"/>
            <ac:picMk id="6" creationId="{46A35151-0540-4A9E-B687-D7B691689F01}"/>
          </ac:picMkLst>
        </pc:picChg>
        <pc:picChg chg="add del">
          <ac:chgData name="José Mota (1161263)" userId="bf5fdfe9-4260-4c23-aaba-a5de02216c27" providerId="ADAL" clId="{76B8C0A6-89B2-4884-9CE4-F0410F543E26}" dt="2020-04-09T18:44:32.538" v="75" actId="26606"/>
          <ac:picMkLst>
            <pc:docMk/>
            <pc:sldMk cId="1245807257" sldId="256"/>
            <ac:picMk id="10" creationId="{2C0F1882-8A16-4063-B24E-6141FCE244BF}"/>
          </ac:picMkLst>
        </pc:picChg>
        <pc:picChg chg="add del mod ord">
          <ac:chgData name="José Mota (1161263)" userId="bf5fdfe9-4260-4c23-aaba-a5de02216c27" providerId="ADAL" clId="{76B8C0A6-89B2-4884-9CE4-F0410F543E26}" dt="2020-04-09T18:44:19.127" v="73" actId="478"/>
          <ac:picMkLst>
            <pc:docMk/>
            <pc:sldMk cId="1245807257" sldId="256"/>
            <ac:picMk id="16" creationId="{D7BA7FD6-3412-4FA7-A63D-682AB0FDF790}"/>
          </ac:picMkLst>
        </pc:picChg>
        <pc:picChg chg="add del">
          <ac:chgData name="José Mota (1161263)" userId="bf5fdfe9-4260-4c23-aaba-a5de02216c27" providerId="ADAL" clId="{76B8C0A6-89B2-4884-9CE4-F0410F543E26}" dt="2020-04-09T18:44:35.467" v="77" actId="26606"/>
          <ac:picMkLst>
            <pc:docMk/>
            <pc:sldMk cId="1245807257" sldId="256"/>
            <ac:picMk id="25" creationId="{7B7FB485-BAD1-4149-AFC2-D89BF2C20A25}"/>
          </ac:picMkLst>
        </pc:picChg>
        <pc:picChg chg="add del">
          <ac:chgData name="José Mota (1161263)" userId="bf5fdfe9-4260-4c23-aaba-a5de02216c27" providerId="ADAL" clId="{76B8C0A6-89B2-4884-9CE4-F0410F543E26}" dt="2020-04-09T18:45:13.961" v="79" actId="26606"/>
          <ac:picMkLst>
            <pc:docMk/>
            <pc:sldMk cId="1245807257" sldId="256"/>
            <ac:picMk id="30" creationId="{2C0F1882-8A16-4063-B24E-6141FCE244BF}"/>
          </ac:picMkLst>
        </pc:picChg>
        <pc:picChg chg="add del">
          <ac:chgData name="José Mota (1161263)" userId="bf5fdfe9-4260-4c23-aaba-a5de02216c27" providerId="ADAL" clId="{76B8C0A6-89B2-4884-9CE4-F0410F543E26}" dt="2020-04-09T18:45:17.294" v="81" actId="26606"/>
          <ac:picMkLst>
            <pc:docMk/>
            <pc:sldMk cId="1245807257" sldId="256"/>
            <ac:picMk id="36" creationId="{AF1F2BDE-93AF-4076-9616-4D7DCC6E865D}"/>
          </ac:picMkLst>
        </pc:picChg>
        <pc:picChg chg="add del">
          <ac:chgData name="José Mota (1161263)" userId="bf5fdfe9-4260-4c23-aaba-a5de02216c27" providerId="ADAL" clId="{76B8C0A6-89B2-4884-9CE4-F0410F543E26}" dt="2020-04-09T18:45:20.087" v="83" actId="26606"/>
          <ac:picMkLst>
            <pc:docMk/>
            <pc:sldMk cId="1245807257" sldId="256"/>
            <ac:picMk id="42" creationId="{E43037C0-A0B9-44B6-8ED7-85B12D333F7E}"/>
          </ac:picMkLst>
        </pc:picChg>
        <pc:picChg chg="add del">
          <ac:chgData name="José Mota (1161263)" userId="bf5fdfe9-4260-4c23-aaba-a5de02216c27" providerId="ADAL" clId="{76B8C0A6-89B2-4884-9CE4-F0410F543E26}" dt="2020-04-09T18:45:31.114" v="85" actId="26606"/>
          <ac:picMkLst>
            <pc:docMk/>
            <pc:sldMk cId="1245807257" sldId="256"/>
            <ac:picMk id="46" creationId="{2C0F1882-8A16-4063-B24E-6141FCE244BF}"/>
          </ac:picMkLst>
        </pc:picChg>
        <pc:picChg chg="add del">
          <ac:chgData name="José Mota (1161263)" userId="bf5fdfe9-4260-4c23-aaba-a5de02216c27" providerId="ADAL" clId="{76B8C0A6-89B2-4884-9CE4-F0410F543E26}" dt="2020-04-09T18:45:34.021" v="87" actId="26606"/>
          <ac:picMkLst>
            <pc:docMk/>
            <pc:sldMk cId="1245807257" sldId="256"/>
            <ac:picMk id="52" creationId="{F4D091DB-E01B-416F-99B0-7B6594B30AFF}"/>
          </ac:picMkLst>
        </pc:picChg>
        <pc:picChg chg="add del">
          <ac:chgData name="José Mota (1161263)" userId="bf5fdfe9-4260-4c23-aaba-a5de02216c27" providerId="ADAL" clId="{76B8C0A6-89B2-4884-9CE4-F0410F543E26}" dt="2020-04-09T18:45:41.090" v="89" actId="26606"/>
          <ac:picMkLst>
            <pc:docMk/>
            <pc:sldMk cId="1245807257" sldId="256"/>
            <ac:picMk id="57" creationId="{58FB765E-939A-4B94-9651-F27AA7BB2B58}"/>
          </ac:picMkLst>
        </pc:picChg>
        <pc:picChg chg="add del">
          <ac:chgData name="José Mota (1161263)" userId="bf5fdfe9-4260-4c23-aaba-a5de02216c27" providerId="ADAL" clId="{76B8C0A6-89B2-4884-9CE4-F0410F543E26}" dt="2020-04-09T18:45:48.462" v="91" actId="26606"/>
          <ac:picMkLst>
            <pc:docMk/>
            <pc:sldMk cId="1245807257" sldId="256"/>
            <ac:picMk id="60" creationId="{E43037C0-A0B9-44B6-8ED7-85B12D333F7E}"/>
          </ac:picMkLst>
        </pc:picChg>
        <pc:picChg chg="add del">
          <ac:chgData name="José Mota (1161263)" userId="bf5fdfe9-4260-4c23-aaba-a5de02216c27" providerId="ADAL" clId="{76B8C0A6-89B2-4884-9CE4-F0410F543E26}" dt="2020-04-09T18:45:53.942" v="93" actId="26606"/>
          <ac:picMkLst>
            <pc:docMk/>
            <pc:sldMk cId="1245807257" sldId="256"/>
            <ac:picMk id="64" creationId="{AF1F2BDE-93AF-4076-9616-4D7DCC6E865D}"/>
          </ac:picMkLst>
        </pc:picChg>
        <pc:picChg chg="add del mod">
          <ac:chgData name="José Mota (1161263)" userId="bf5fdfe9-4260-4c23-aaba-a5de02216c27" providerId="ADAL" clId="{76B8C0A6-89B2-4884-9CE4-F0410F543E26}" dt="2020-04-09T18:46:51.757" v="99" actId="478"/>
          <ac:picMkLst>
            <pc:docMk/>
            <pc:sldMk cId="1245807257" sldId="256"/>
            <ac:picMk id="71" creationId="{2C0F1882-8A16-4063-B24E-6141FCE244BF}"/>
          </ac:picMkLst>
        </pc:picChg>
      </pc:sldChg>
      <pc:sldChg chg="addSp delSp modSp mod">
        <pc:chgData name="José Mota (1161263)" userId="bf5fdfe9-4260-4c23-aaba-a5de02216c27" providerId="ADAL" clId="{76B8C0A6-89B2-4884-9CE4-F0410F543E26}" dt="2020-04-09T18:51:59.404" v="107"/>
        <pc:sldMkLst>
          <pc:docMk/>
          <pc:sldMk cId="3991703667" sldId="257"/>
        </pc:sldMkLst>
        <pc:spChg chg="del">
          <ac:chgData name="José Mota (1161263)" userId="bf5fdfe9-4260-4c23-aaba-a5de02216c27" providerId="ADAL" clId="{76B8C0A6-89B2-4884-9CE4-F0410F543E26}" dt="2020-04-09T18:48:45.441" v="100" actId="478"/>
          <ac:spMkLst>
            <pc:docMk/>
            <pc:sldMk cId="3991703667" sldId="257"/>
            <ac:spMk id="2" creationId="{C81AA383-BF5C-49B5-8498-9AF0FE6A94DF}"/>
          </ac:spMkLst>
        </pc:spChg>
        <pc:spChg chg="del">
          <ac:chgData name="José Mota (1161263)" userId="bf5fdfe9-4260-4c23-aaba-a5de02216c27" providerId="ADAL" clId="{76B8C0A6-89B2-4884-9CE4-F0410F543E26}" dt="2020-04-09T18:48:45.441" v="100" actId="478"/>
          <ac:spMkLst>
            <pc:docMk/>
            <pc:sldMk cId="3991703667" sldId="257"/>
            <ac:spMk id="3" creationId="{71AA60D2-9DA6-4C86-ACD7-6932C29E3DB4}"/>
          </ac:spMkLst>
        </pc:spChg>
        <pc:spChg chg="add mod">
          <ac:chgData name="José Mota (1161263)" userId="bf5fdfe9-4260-4c23-aaba-a5de02216c27" providerId="ADAL" clId="{76B8C0A6-89B2-4884-9CE4-F0410F543E26}" dt="2020-04-09T18:51:59.404" v="107"/>
          <ac:spMkLst>
            <pc:docMk/>
            <pc:sldMk cId="3991703667" sldId="257"/>
            <ac:spMk id="4" creationId="{7C32EBCF-9054-454E-B327-42F371F4264D}"/>
          </ac:spMkLst>
        </pc:spChg>
      </pc:sldChg>
      <pc:sldChg chg="new">
        <pc:chgData name="José Mota (1161263)" userId="bf5fdfe9-4260-4c23-aaba-a5de02216c27" providerId="ADAL" clId="{76B8C0A6-89B2-4884-9CE4-F0410F543E26}" dt="2020-04-09T18:51:46.012" v="103" actId="680"/>
        <pc:sldMkLst>
          <pc:docMk/>
          <pc:sldMk cId="1959094892" sldId="258"/>
        </pc:sldMkLst>
      </pc:sldChg>
      <pc:sldChg chg="new del">
        <pc:chgData name="José Mota (1161263)" userId="bf5fdfe9-4260-4c23-aaba-a5de02216c27" providerId="ADAL" clId="{76B8C0A6-89B2-4884-9CE4-F0410F543E26}" dt="2020-04-09T18:51:43.570" v="102" actId="47"/>
        <pc:sldMkLst>
          <pc:docMk/>
          <pc:sldMk cId="4261037842" sldId="258"/>
        </pc:sldMkLst>
      </pc:sldChg>
      <pc:sldChg chg="modSp new mod">
        <pc:chgData name="José Mota (1161263)" userId="bf5fdfe9-4260-4c23-aaba-a5de02216c27" providerId="ADAL" clId="{76B8C0A6-89B2-4884-9CE4-F0410F543E26}" dt="2020-04-09T21:10:08.150" v="636" actId="20577"/>
        <pc:sldMkLst>
          <pc:docMk/>
          <pc:sldMk cId="2731987551" sldId="259"/>
        </pc:sldMkLst>
        <pc:spChg chg="mod">
          <ac:chgData name="José Mota (1161263)" userId="bf5fdfe9-4260-4c23-aaba-a5de02216c27" providerId="ADAL" clId="{76B8C0A6-89B2-4884-9CE4-F0410F543E26}" dt="2020-04-09T21:05:22.513" v="132" actId="113"/>
          <ac:spMkLst>
            <pc:docMk/>
            <pc:sldMk cId="2731987551" sldId="259"/>
            <ac:spMk id="2" creationId="{261797CB-C423-49E5-960C-0DF42A21A687}"/>
          </ac:spMkLst>
        </pc:spChg>
        <pc:spChg chg="mod">
          <ac:chgData name="José Mota (1161263)" userId="bf5fdfe9-4260-4c23-aaba-a5de02216c27" providerId="ADAL" clId="{76B8C0A6-89B2-4884-9CE4-F0410F543E26}" dt="2020-04-09T21:10:08.150" v="636" actId="20577"/>
          <ac:spMkLst>
            <pc:docMk/>
            <pc:sldMk cId="2731987551" sldId="259"/>
            <ac:spMk id="3" creationId="{46DC07ED-FD90-4A7B-9497-54C1A645F338}"/>
          </ac:spMkLst>
        </pc:spChg>
      </pc:sldChg>
      <pc:sldChg chg="modSp new mod">
        <pc:chgData name="José Mota (1161263)" userId="bf5fdfe9-4260-4c23-aaba-a5de02216c27" providerId="ADAL" clId="{76B8C0A6-89B2-4884-9CE4-F0410F543E26}" dt="2020-04-09T21:12:10.371" v="809" actId="20577"/>
        <pc:sldMkLst>
          <pc:docMk/>
          <pc:sldMk cId="1741342035" sldId="260"/>
        </pc:sldMkLst>
        <pc:spChg chg="mod">
          <ac:chgData name="José Mota (1161263)" userId="bf5fdfe9-4260-4c23-aaba-a5de02216c27" providerId="ADAL" clId="{76B8C0A6-89B2-4884-9CE4-F0410F543E26}" dt="2020-04-09T21:10:35.295" v="638" actId="14100"/>
          <ac:spMkLst>
            <pc:docMk/>
            <pc:sldMk cId="1741342035" sldId="260"/>
            <ac:spMk id="2" creationId="{62B8E9FA-10A4-4850-AF91-A768795945E4}"/>
          </ac:spMkLst>
        </pc:spChg>
        <pc:spChg chg="mod">
          <ac:chgData name="José Mota (1161263)" userId="bf5fdfe9-4260-4c23-aaba-a5de02216c27" providerId="ADAL" clId="{76B8C0A6-89B2-4884-9CE4-F0410F543E26}" dt="2020-04-09T21:12:10.371" v="809" actId="20577"/>
          <ac:spMkLst>
            <pc:docMk/>
            <pc:sldMk cId="1741342035" sldId="260"/>
            <ac:spMk id="3" creationId="{82BA5EE7-BF3F-4B64-BA82-6F44EC3E501C}"/>
          </ac:spMkLst>
        </pc:spChg>
      </pc:sldChg>
      <pc:sldChg chg="modSp new mod">
        <pc:chgData name="José Mota (1161263)" userId="bf5fdfe9-4260-4c23-aaba-a5de02216c27" providerId="ADAL" clId="{76B8C0A6-89B2-4884-9CE4-F0410F543E26}" dt="2020-04-09T21:15:31.225" v="1220" actId="20577"/>
        <pc:sldMkLst>
          <pc:docMk/>
          <pc:sldMk cId="1615041198" sldId="261"/>
        </pc:sldMkLst>
        <pc:spChg chg="mod">
          <ac:chgData name="José Mota (1161263)" userId="bf5fdfe9-4260-4c23-aaba-a5de02216c27" providerId="ADAL" clId="{76B8C0A6-89B2-4884-9CE4-F0410F543E26}" dt="2020-04-09T21:12:20.681" v="814" actId="14100"/>
          <ac:spMkLst>
            <pc:docMk/>
            <pc:sldMk cId="1615041198" sldId="261"/>
            <ac:spMk id="2" creationId="{08A605B8-D3E2-4C77-88A6-432D3DEB9FFE}"/>
          </ac:spMkLst>
        </pc:spChg>
        <pc:spChg chg="mod">
          <ac:chgData name="José Mota (1161263)" userId="bf5fdfe9-4260-4c23-aaba-a5de02216c27" providerId="ADAL" clId="{76B8C0A6-89B2-4884-9CE4-F0410F543E26}" dt="2020-04-09T21:15:31.225" v="1220" actId="20577"/>
          <ac:spMkLst>
            <pc:docMk/>
            <pc:sldMk cId="1615041198" sldId="261"/>
            <ac:spMk id="3" creationId="{0115D431-3EC7-4C94-BA8A-54B27EEDABA3}"/>
          </ac:spMkLst>
        </pc:spChg>
      </pc:sldChg>
      <pc:sldChg chg="modSp mod">
        <pc:chgData name="José Mota (1161263)" userId="bf5fdfe9-4260-4c23-aaba-a5de02216c27" providerId="ADAL" clId="{76B8C0A6-89B2-4884-9CE4-F0410F543E26}" dt="2020-04-10T16:19:59.911" v="1221" actId="14100"/>
        <pc:sldMkLst>
          <pc:docMk/>
          <pc:sldMk cId="3005882892" sldId="265"/>
        </pc:sldMkLst>
        <pc:spChg chg="mod">
          <ac:chgData name="José Mota (1161263)" userId="bf5fdfe9-4260-4c23-aaba-a5de02216c27" providerId="ADAL" clId="{76B8C0A6-89B2-4884-9CE4-F0410F543E26}" dt="2020-04-10T16:19:59.911" v="1221" actId="14100"/>
          <ac:spMkLst>
            <pc:docMk/>
            <pc:sldMk cId="3005882892" sldId="265"/>
            <ac:spMk id="2" creationId="{EC987DAF-8E3F-DD41-9B5A-4C822EA86DAD}"/>
          </ac:spMkLst>
        </pc:spChg>
      </pc:sldChg>
      <pc:sldChg chg="modSp mod">
        <pc:chgData name="José Mota (1161263)" userId="bf5fdfe9-4260-4c23-aaba-a5de02216c27" providerId="ADAL" clId="{76B8C0A6-89B2-4884-9CE4-F0410F543E26}" dt="2020-04-10T16:52:03.048" v="1230" actId="1076"/>
        <pc:sldMkLst>
          <pc:docMk/>
          <pc:sldMk cId="788979723" sldId="266"/>
        </pc:sldMkLst>
        <pc:picChg chg="mod">
          <ac:chgData name="José Mota (1161263)" userId="bf5fdfe9-4260-4c23-aaba-a5de02216c27" providerId="ADAL" clId="{76B8C0A6-89B2-4884-9CE4-F0410F543E26}" dt="2020-04-10T16:51:52.828" v="1227" actId="1076"/>
          <ac:picMkLst>
            <pc:docMk/>
            <pc:sldMk cId="788979723" sldId="266"/>
            <ac:picMk id="4" creationId="{B62541BE-C083-4C26-A70D-3DF51850FB43}"/>
          </ac:picMkLst>
        </pc:picChg>
        <pc:picChg chg="mod">
          <ac:chgData name="José Mota (1161263)" userId="bf5fdfe9-4260-4c23-aaba-a5de02216c27" providerId="ADAL" clId="{76B8C0A6-89B2-4884-9CE4-F0410F543E26}" dt="2020-04-10T16:51:58.598" v="1229" actId="14100"/>
          <ac:picMkLst>
            <pc:docMk/>
            <pc:sldMk cId="788979723" sldId="266"/>
            <ac:picMk id="5" creationId="{7FA5B674-5892-480F-848C-5FA7A8D182C3}"/>
          </ac:picMkLst>
        </pc:picChg>
        <pc:picChg chg="mod">
          <ac:chgData name="José Mota (1161263)" userId="bf5fdfe9-4260-4c23-aaba-a5de02216c27" providerId="ADAL" clId="{76B8C0A6-89B2-4884-9CE4-F0410F543E26}" dt="2020-04-10T16:52:03.048" v="1230" actId="1076"/>
          <ac:picMkLst>
            <pc:docMk/>
            <pc:sldMk cId="788979723" sldId="266"/>
            <ac:picMk id="6" creationId="{EF9DF6D0-50FB-4329-9F15-B3EECED04F6B}"/>
          </ac:picMkLst>
        </pc:picChg>
      </pc:sldChg>
      <pc:sldChg chg="modSp mod">
        <pc:chgData name="José Mota (1161263)" userId="bf5fdfe9-4260-4c23-aaba-a5de02216c27" providerId="ADAL" clId="{76B8C0A6-89B2-4884-9CE4-F0410F543E26}" dt="2020-04-10T16:52:39.558" v="1237" actId="1076"/>
        <pc:sldMkLst>
          <pc:docMk/>
          <pc:sldMk cId="2214358147" sldId="267"/>
        </pc:sldMkLst>
        <pc:picChg chg="mod">
          <ac:chgData name="José Mota (1161263)" userId="bf5fdfe9-4260-4c23-aaba-a5de02216c27" providerId="ADAL" clId="{76B8C0A6-89B2-4884-9CE4-F0410F543E26}" dt="2020-04-10T16:52:39.558" v="1237" actId="1076"/>
          <ac:picMkLst>
            <pc:docMk/>
            <pc:sldMk cId="2214358147" sldId="267"/>
            <ac:picMk id="4" creationId="{26D6328C-5041-4FEB-ACE8-B72F312F75F1}"/>
          </ac:picMkLst>
        </pc:picChg>
        <pc:picChg chg="mod">
          <ac:chgData name="José Mota (1161263)" userId="bf5fdfe9-4260-4c23-aaba-a5de02216c27" providerId="ADAL" clId="{76B8C0A6-89B2-4884-9CE4-F0410F543E26}" dt="2020-04-10T16:52:36.758" v="1236" actId="1076"/>
          <ac:picMkLst>
            <pc:docMk/>
            <pc:sldMk cId="2214358147" sldId="267"/>
            <ac:picMk id="5" creationId="{8E74BE45-9ECA-4FC8-B3B8-D8F9740FD63B}"/>
          </ac:picMkLst>
        </pc:picChg>
        <pc:picChg chg="mod">
          <ac:chgData name="José Mota (1161263)" userId="bf5fdfe9-4260-4c23-aaba-a5de02216c27" providerId="ADAL" clId="{76B8C0A6-89B2-4884-9CE4-F0410F543E26}" dt="2020-04-10T16:52:35.478" v="1235" actId="1076"/>
          <ac:picMkLst>
            <pc:docMk/>
            <pc:sldMk cId="2214358147" sldId="267"/>
            <ac:picMk id="6" creationId="{87BF079C-F49A-4043-A0D3-B3EC48CA5B3B}"/>
          </ac:picMkLst>
        </pc:picChg>
      </pc:sldChg>
      <pc:sldChg chg="addSp modSp mod">
        <pc:chgData name="José Mota (1161263)" userId="bf5fdfe9-4260-4c23-aaba-a5de02216c27" providerId="ADAL" clId="{76B8C0A6-89B2-4884-9CE4-F0410F543E26}" dt="2020-04-10T17:23:05.431" v="2137" actId="1076"/>
        <pc:sldMkLst>
          <pc:docMk/>
          <pc:sldMk cId="216668206" sldId="272"/>
        </pc:sldMkLst>
        <pc:spChg chg="mod">
          <ac:chgData name="José Mota (1161263)" userId="bf5fdfe9-4260-4c23-aaba-a5de02216c27" providerId="ADAL" clId="{76B8C0A6-89B2-4884-9CE4-F0410F543E26}" dt="2020-04-10T17:13:13.767" v="1249" actId="14100"/>
          <ac:spMkLst>
            <pc:docMk/>
            <pc:sldMk cId="216668206" sldId="272"/>
            <ac:spMk id="2" creationId="{DFA380F2-738E-4D8F-A17D-7D742EE853EB}"/>
          </ac:spMkLst>
        </pc:spChg>
        <pc:spChg chg="add mod">
          <ac:chgData name="José Mota (1161263)" userId="bf5fdfe9-4260-4c23-aaba-a5de02216c27" providerId="ADAL" clId="{76B8C0A6-89B2-4884-9CE4-F0410F543E26}" dt="2020-04-10T17:22:38.143" v="2134" actId="20577"/>
          <ac:spMkLst>
            <pc:docMk/>
            <pc:sldMk cId="216668206" sldId="272"/>
            <ac:spMk id="3" creationId="{2FECA4FD-27A4-4E5B-86DD-ECE0C110B387}"/>
          </ac:spMkLst>
        </pc:spChg>
        <pc:picChg chg="mod">
          <ac:chgData name="José Mota (1161263)" userId="bf5fdfe9-4260-4c23-aaba-a5de02216c27" providerId="ADAL" clId="{76B8C0A6-89B2-4884-9CE4-F0410F543E26}" dt="2020-04-10T17:22:56.340" v="2135" actId="1076"/>
          <ac:picMkLst>
            <pc:docMk/>
            <pc:sldMk cId="216668206" sldId="272"/>
            <ac:picMk id="7" creationId="{3E05080D-9607-41AC-A40D-80E5F824D47A}"/>
          </ac:picMkLst>
        </pc:picChg>
        <pc:picChg chg="mod">
          <ac:chgData name="José Mota (1161263)" userId="bf5fdfe9-4260-4c23-aaba-a5de02216c27" providerId="ADAL" clId="{76B8C0A6-89B2-4884-9CE4-F0410F543E26}" dt="2020-04-10T17:23:01.360" v="2136" actId="1076"/>
          <ac:picMkLst>
            <pc:docMk/>
            <pc:sldMk cId="216668206" sldId="272"/>
            <ac:picMk id="8" creationId="{0983C67C-ED15-4757-B59D-B8BBF73A1AFE}"/>
          </ac:picMkLst>
        </pc:picChg>
        <pc:picChg chg="mod">
          <ac:chgData name="José Mota (1161263)" userId="bf5fdfe9-4260-4c23-aaba-a5de02216c27" providerId="ADAL" clId="{76B8C0A6-89B2-4884-9CE4-F0410F543E26}" dt="2020-04-10T17:23:05.431" v="2137" actId="1076"/>
          <ac:picMkLst>
            <pc:docMk/>
            <pc:sldMk cId="216668206" sldId="272"/>
            <ac:picMk id="9" creationId="{F9A0F284-389A-4BF6-9221-406A5E7F9660}"/>
          </ac:picMkLst>
        </pc:picChg>
      </pc:sldChg>
      <pc:sldChg chg="modSp mod">
        <pc:chgData name="José Mota (1161263)" userId="bf5fdfe9-4260-4c23-aaba-a5de02216c27" providerId="ADAL" clId="{76B8C0A6-89B2-4884-9CE4-F0410F543E26}" dt="2020-04-10T18:12:39.596" v="2142" actId="14100"/>
        <pc:sldMkLst>
          <pc:docMk/>
          <pc:sldMk cId="1143781995" sldId="273"/>
        </pc:sldMkLst>
        <pc:spChg chg="mod">
          <ac:chgData name="José Mota (1161263)" userId="bf5fdfe9-4260-4c23-aaba-a5de02216c27" providerId="ADAL" clId="{76B8C0A6-89B2-4884-9CE4-F0410F543E26}" dt="2020-04-10T18:12:39.596" v="2142" actId="14100"/>
          <ac:spMkLst>
            <pc:docMk/>
            <pc:sldMk cId="1143781995" sldId="273"/>
            <ac:spMk id="2" creationId="{F12EA8D0-D122-4CA6-9AE6-38AC71157A43}"/>
          </ac:spMkLst>
        </pc:spChg>
      </pc:sldChg>
      <pc:sldMasterChg chg="add del addSldLayout delSldLayout">
        <pc:chgData name="José Mota (1161263)" userId="bf5fdfe9-4260-4c23-aaba-a5de02216c27" providerId="ADAL" clId="{76B8C0A6-89B2-4884-9CE4-F0410F543E26}" dt="2020-04-09T18:41:53.284" v="58" actId="26606"/>
        <pc:sldMasterMkLst>
          <pc:docMk/>
          <pc:sldMasterMk cId="2985724862" sldId="2147483743"/>
        </pc:sldMasterMkLst>
        <pc:sldLayoutChg chg="add del">
          <pc:chgData name="José Mota (1161263)" userId="bf5fdfe9-4260-4c23-aaba-a5de02216c27" providerId="ADAL" clId="{76B8C0A6-89B2-4884-9CE4-F0410F543E26}" dt="2020-04-09T18:41:53.284" v="58" actId="26606"/>
          <pc:sldLayoutMkLst>
            <pc:docMk/>
            <pc:sldMasterMk cId="2985724862" sldId="2147483743"/>
            <pc:sldLayoutMk cId="49937161" sldId="2147483744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1:53.284" v="58" actId="26606"/>
          <pc:sldLayoutMkLst>
            <pc:docMk/>
            <pc:sldMasterMk cId="2985724862" sldId="2147483743"/>
            <pc:sldLayoutMk cId="707434978" sldId="2147483745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1:53.284" v="58" actId="26606"/>
          <pc:sldLayoutMkLst>
            <pc:docMk/>
            <pc:sldMasterMk cId="2985724862" sldId="2147483743"/>
            <pc:sldLayoutMk cId="204520914" sldId="2147483746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1:53.284" v="58" actId="26606"/>
          <pc:sldLayoutMkLst>
            <pc:docMk/>
            <pc:sldMasterMk cId="2985724862" sldId="2147483743"/>
            <pc:sldLayoutMk cId="1488366125" sldId="2147483747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1:53.284" v="58" actId="26606"/>
          <pc:sldLayoutMkLst>
            <pc:docMk/>
            <pc:sldMasterMk cId="2985724862" sldId="2147483743"/>
            <pc:sldLayoutMk cId="1161601330" sldId="2147483748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1:53.284" v="58" actId="26606"/>
          <pc:sldLayoutMkLst>
            <pc:docMk/>
            <pc:sldMasterMk cId="2985724862" sldId="2147483743"/>
            <pc:sldLayoutMk cId="1761556589" sldId="2147483749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1:53.284" v="58" actId="26606"/>
          <pc:sldLayoutMkLst>
            <pc:docMk/>
            <pc:sldMasterMk cId="2985724862" sldId="2147483743"/>
            <pc:sldLayoutMk cId="2409516468" sldId="2147483750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1:53.284" v="58" actId="26606"/>
          <pc:sldLayoutMkLst>
            <pc:docMk/>
            <pc:sldMasterMk cId="2985724862" sldId="2147483743"/>
            <pc:sldLayoutMk cId="3096324254" sldId="2147483751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1:53.284" v="58" actId="26606"/>
          <pc:sldLayoutMkLst>
            <pc:docMk/>
            <pc:sldMasterMk cId="2985724862" sldId="2147483743"/>
            <pc:sldLayoutMk cId="2224355685" sldId="2147483752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1:53.284" v="58" actId="26606"/>
          <pc:sldLayoutMkLst>
            <pc:docMk/>
            <pc:sldMasterMk cId="2985724862" sldId="2147483743"/>
            <pc:sldLayoutMk cId="3270057871" sldId="2147483753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1:53.284" v="58" actId="26606"/>
          <pc:sldLayoutMkLst>
            <pc:docMk/>
            <pc:sldMasterMk cId="2985724862" sldId="2147483743"/>
            <pc:sldLayoutMk cId="2020086631" sldId="2147483754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1:53.284" v="58" actId="26606"/>
          <pc:sldLayoutMkLst>
            <pc:docMk/>
            <pc:sldMasterMk cId="2985724862" sldId="2147483743"/>
            <pc:sldLayoutMk cId="493418711" sldId="2147483755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1:53.284" v="58" actId="26606"/>
          <pc:sldLayoutMkLst>
            <pc:docMk/>
            <pc:sldMasterMk cId="2985724862" sldId="2147483743"/>
            <pc:sldLayoutMk cId="1021531670" sldId="2147483756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1:53.284" v="58" actId="26606"/>
          <pc:sldLayoutMkLst>
            <pc:docMk/>
            <pc:sldMasterMk cId="2985724862" sldId="2147483743"/>
            <pc:sldLayoutMk cId="3369709848" sldId="2147483757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1:53.284" v="58" actId="26606"/>
          <pc:sldLayoutMkLst>
            <pc:docMk/>
            <pc:sldMasterMk cId="2985724862" sldId="2147483743"/>
            <pc:sldLayoutMk cId="673891548" sldId="2147483758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1:53.284" v="58" actId="26606"/>
          <pc:sldLayoutMkLst>
            <pc:docMk/>
            <pc:sldMasterMk cId="2985724862" sldId="2147483743"/>
            <pc:sldLayoutMk cId="1764559676" sldId="2147483759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1:53.284" v="58" actId="26606"/>
          <pc:sldLayoutMkLst>
            <pc:docMk/>
            <pc:sldMasterMk cId="2985724862" sldId="2147483743"/>
            <pc:sldLayoutMk cId="1544348726" sldId="2147483760"/>
          </pc:sldLayoutMkLst>
        </pc:sldLayoutChg>
      </pc:sldMasterChg>
      <pc:sldMasterChg chg="add del replId addSldLayout delSldLayout">
        <pc:chgData name="José Mota (1161263)" userId="bf5fdfe9-4260-4c23-aaba-a5de02216c27" providerId="ADAL" clId="{76B8C0A6-89B2-4884-9CE4-F0410F543E26}" dt="2020-04-09T18:41:50.082" v="55" actId="26606"/>
        <pc:sldMasterMkLst>
          <pc:docMk/>
          <pc:sldMasterMk cId="2460625577" sldId="2147483761"/>
        </pc:sldMasterMkLst>
        <pc:sldLayoutChg chg="add del">
          <pc:chgData name="José Mota (1161263)" userId="bf5fdfe9-4260-4c23-aaba-a5de02216c27" providerId="ADAL" clId="{76B8C0A6-89B2-4884-9CE4-F0410F543E26}" dt="2020-04-09T18:41:50.082" v="55" actId="26606"/>
          <pc:sldLayoutMkLst>
            <pc:docMk/>
            <pc:sldMasterMk cId="2460625577" sldId="2147483761"/>
            <pc:sldLayoutMk cId="1640711601" sldId="2147483762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1:50.082" v="55" actId="26606"/>
          <pc:sldLayoutMkLst>
            <pc:docMk/>
            <pc:sldMasterMk cId="2460625577" sldId="2147483761"/>
            <pc:sldLayoutMk cId="1882441829" sldId="2147483763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1:50.082" v="55" actId="26606"/>
          <pc:sldLayoutMkLst>
            <pc:docMk/>
            <pc:sldMasterMk cId="2460625577" sldId="2147483761"/>
            <pc:sldLayoutMk cId="2224005732" sldId="2147483764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1:50.082" v="55" actId="26606"/>
          <pc:sldLayoutMkLst>
            <pc:docMk/>
            <pc:sldMasterMk cId="2460625577" sldId="2147483761"/>
            <pc:sldLayoutMk cId="3158154460" sldId="2147483765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1:50.082" v="55" actId="26606"/>
          <pc:sldLayoutMkLst>
            <pc:docMk/>
            <pc:sldMasterMk cId="2460625577" sldId="2147483761"/>
            <pc:sldLayoutMk cId="1534498885" sldId="2147483766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1:50.082" v="55" actId="26606"/>
          <pc:sldLayoutMkLst>
            <pc:docMk/>
            <pc:sldMasterMk cId="2460625577" sldId="2147483761"/>
            <pc:sldLayoutMk cId="1820627052" sldId="2147483767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1:50.082" v="55" actId="26606"/>
          <pc:sldLayoutMkLst>
            <pc:docMk/>
            <pc:sldMasterMk cId="2460625577" sldId="2147483761"/>
            <pc:sldLayoutMk cId="3656693503" sldId="2147483768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1:50.082" v="55" actId="26606"/>
          <pc:sldLayoutMkLst>
            <pc:docMk/>
            <pc:sldMasterMk cId="2460625577" sldId="2147483761"/>
            <pc:sldLayoutMk cId="3084012622" sldId="2147483769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1:50.082" v="55" actId="26606"/>
          <pc:sldLayoutMkLst>
            <pc:docMk/>
            <pc:sldMasterMk cId="2460625577" sldId="2147483761"/>
            <pc:sldLayoutMk cId="3753723456" sldId="2147483770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1:50.082" v="55" actId="26606"/>
          <pc:sldLayoutMkLst>
            <pc:docMk/>
            <pc:sldMasterMk cId="2460625577" sldId="2147483761"/>
            <pc:sldLayoutMk cId="296893302" sldId="2147483771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1:50.082" v="55" actId="26606"/>
          <pc:sldLayoutMkLst>
            <pc:docMk/>
            <pc:sldMasterMk cId="2460625577" sldId="2147483761"/>
            <pc:sldLayoutMk cId="74852575" sldId="2147483772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1:50.082" v="55" actId="26606"/>
          <pc:sldLayoutMkLst>
            <pc:docMk/>
            <pc:sldMasterMk cId="2460625577" sldId="2147483761"/>
            <pc:sldLayoutMk cId="3547346645" sldId="2147483773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1:50.082" v="55" actId="26606"/>
          <pc:sldLayoutMkLst>
            <pc:docMk/>
            <pc:sldMasterMk cId="2460625577" sldId="2147483761"/>
            <pc:sldLayoutMk cId="547911151" sldId="2147483774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1:50.082" v="55" actId="26606"/>
          <pc:sldLayoutMkLst>
            <pc:docMk/>
            <pc:sldMasterMk cId="2460625577" sldId="2147483761"/>
            <pc:sldLayoutMk cId="3902167814" sldId="2147483775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1:50.082" v="55" actId="26606"/>
          <pc:sldLayoutMkLst>
            <pc:docMk/>
            <pc:sldMasterMk cId="2460625577" sldId="2147483761"/>
            <pc:sldLayoutMk cId="313740163" sldId="2147483776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1:50.082" v="55" actId="26606"/>
          <pc:sldLayoutMkLst>
            <pc:docMk/>
            <pc:sldMasterMk cId="2460625577" sldId="2147483761"/>
            <pc:sldLayoutMk cId="3011065199" sldId="2147483777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1:50.082" v="55" actId="26606"/>
          <pc:sldLayoutMkLst>
            <pc:docMk/>
            <pc:sldMasterMk cId="2460625577" sldId="2147483761"/>
            <pc:sldLayoutMk cId="184878480" sldId="2147483778"/>
          </pc:sldLayoutMkLst>
        </pc:sldLayoutChg>
      </pc:sldMasterChg>
      <pc:sldMasterChg chg="add del addSldLayout delSldLayout">
        <pc:chgData name="José Mota (1161263)" userId="bf5fdfe9-4260-4c23-aaba-a5de02216c27" providerId="ADAL" clId="{76B8C0A6-89B2-4884-9CE4-F0410F543E26}" dt="2020-04-09T18:41:53.241" v="57" actId="26606"/>
        <pc:sldMasterMkLst>
          <pc:docMk/>
          <pc:sldMasterMk cId="554668553" sldId="2147483774"/>
        </pc:sldMasterMkLst>
        <pc:sldLayoutChg chg="add del">
          <pc:chgData name="José Mota (1161263)" userId="bf5fdfe9-4260-4c23-aaba-a5de02216c27" providerId="ADAL" clId="{76B8C0A6-89B2-4884-9CE4-F0410F543E26}" dt="2020-04-09T18:41:53.241" v="57" actId="26606"/>
          <pc:sldLayoutMkLst>
            <pc:docMk/>
            <pc:sldMasterMk cId="554668553" sldId="2147483774"/>
            <pc:sldLayoutMk cId="3347370104" sldId="2147483763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1:53.241" v="57" actId="26606"/>
          <pc:sldLayoutMkLst>
            <pc:docMk/>
            <pc:sldMasterMk cId="554668553" sldId="2147483774"/>
            <pc:sldLayoutMk cId="2827407469" sldId="2147483764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1:53.241" v="57" actId="26606"/>
          <pc:sldLayoutMkLst>
            <pc:docMk/>
            <pc:sldMasterMk cId="554668553" sldId="2147483774"/>
            <pc:sldLayoutMk cId="2092150847" sldId="2147483765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1:53.241" v="57" actId="26606"/>
          <pc:sldLayoutMkLst>
            <pc:docMk/>
            <pc:sldMasterMk cId="554668553" sldId="2147483774"/>
            <pc:sldLayoutMk cId="1218259148" sldId="2147483766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1:53.241" v="57" actId="26606"/>
          <pc:sldLayoutMkLst>
            <pc:docMk/>
            <pc:sldMasterMk cId="554668553" sldId="2147483774"/>
            <pc:sldLayoutMk cId="2753041027" sldId="2147483767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1:53.241" v="57" actId="26606"/>
          <pc:sldLayoutMkLst>
            <pc:docMk/>
            <pc:sldMasterMk cId="554668553" sldId="2147483774"/>
            <pc:sldLayoutMk cId="886708898" sldId="2147483768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1:53.241" v="57" actId="26606"/>
          <pc:sldLayoutMkLst>
            <pc:docMk/>
            <pc:sldMasterMk cId="554668553" sldId="2147483774"/>
            <pc:sldLayoutMk cId="2562208274" sldId="2147483769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1:53.241" v="57" actId="26606"/>
          <pc:sldLayoutMkLst>
            <pc:docMk/>
            <pc:sldMasterMk cId="554668553" sldId="2147483774"/>
            <pc:sldLayoutMk cId="2198977230" sldId="2147483770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1:53.241" v="57" actId="26606"/>
          <pc:sldLayoutMkLst>
            <pc:docMk/>
            <pc:sldMasterMk cId="554668553" sldId="2147483774"/>
            <pc:sldLayoutMk cId="1384127436" sldId="2147483771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1:53.241" v="57" actId="26606"/>
          <pc:sldLayoutMkLst>
            <pc:docMk/>
            <pc:sldMasterMk cId="554668553" sldId="2147483774"/>
            <pc:sldLayoutMk cId="3363407313" sldId="2147483772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1:53.241" v="57" actId="26606"/>
          <pc:sldLayoutMkLst>
            <pc:docMk/>
            <pc:sldMasterMk cId="554668553" sldId="2147483774"/>
            <pc:sldLayoutMk cId="2729791764" sldId="2147483773"/>
          </pc:sldLayoutMkLst>
        </pc:sldLayoutChg>
      </pc:sldMasterChg>
      <pc:sldMasterChg chg="add del addSldLayout delSldLayout">
        <pc:chgData name="José Mota (1161263)" userId="bf5fdfe9-4260-4c23-aaba-a5de02216c27" providerId="ADAL" clId="{76B8C0A6-89B2-4884-9CE4-F0410F543E26}" dt="2020-04-09T18:42:22.527" v="66" actId="26606"/>
        <pc:sldMasterMkLst>
          <pc:docMk/>
          <pc:sldMasterMk cId="1478473629" sldId="2147483787"/>
        </pc:sldMasterMkLst>
        <pc:sldLayoutChg chg="add del">
          <pc:chgData name="José Mota (1161263)" userId="bf5fdfe9-4260-4c23-aaba-a5de02216c27" providerId="ADAL" clId="{76B8C0A6-89B2-4884-9CE4-F0410F543E26}" dt="2020-04-09T18:42:22.527" v="66" actId="26606"/>
          <pc:sldLayoutMkLst>
            <pc:docMk/>
            <pc:sldMasterMk cId="1478473629" sldId="2147483787"/>
            <pc:sldLayoutMk cId="3709139370" sldId="2147483776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2:22.527" v="66" actId="26606"/>
          <pc:sldLayoutMkLst>
            <pc:docMk/>
            <pc:sldMasterMk cId="1478473629" sldId="2147483787"/>
            <pc:sldLayoutMk cId="3637157252" sldId="2147483777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2:22.527" v="66" actId="26606"/>
          <pc:sldLayoutMkLst>
            <pc:docMk/>
            <pc:sldMasterMk cId="1478473629" sldId="2147483787"/>
            <pc:sldLayoutMk cId="1164709093" sldId="2147483778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2:22.527" v="66" actId="26606"/>
          <pc:sldLayoutMkLst>
            <pc:docMk/>
            <pc:sldMasterMk cId="1478473629" sldId="2147483787"/>
            <pc:sldLayoutMk cId="808510097" sldId="2147483779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2:22.527" v="66" actId="26606"/>
          <pc:sldLayoutMkLst>
            <pc:docMk/>
            <pc:sldMasterMk cId="1478473629" sldId="2147483787"/>
            <pc:sldLayoutMk cId="2193537090" sldId="2147483780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2:22.527" v="66" actId="26606"/>
          <pc:sldLayoutMkLst>
            <pc:docMk/>
            <pc:sldMasterMk cId="1478473629" sldId="2147483787"/>
            <pc:sldLayoutMk cId="981704600" sldId="2147483781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2:22.527" v="66" actId="26606"/>
          <pc:sldLayoutMkLst>
            <pc:docMk/>
            <pc:sldMasterMk cId="1478473629" sldId="2147483787"/>
            <pc:sldLayoutMk cId="229297342" sldId="2147483782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2:22.527" v="66" actId="26606"/>
          <pc:sldLayoutMkLst>
            <pc:docMk/>
            <pc:sldMasterMk cId="1478473629" sldId="2147483787"/>
            <pc:sldLayoutMk cId="2143699149" sldId="2147483783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2:22.527" v="66" actId="26606"/>
          <pc:sldLayoutMkLst>
            <pc:docMk/>
            <pc:sldMasterMk cId="1478473629" sldId="2147483787"/>
            <pc:sldLayoutMk cId="598382107" sldId="2147483784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2:22.527" v="66" actId="26606"/>
          <pc:sldLayoutMkLst>
            <pc:docMk/>
            <pc:sldMasterMk cId="1478473629" sldId="2147483787"/>
            <pc:sldLayoutMk cId="2021052444" sldId="2147483785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2:22.527" v="66" actId="26606"/>
          <pc:sldLayoutMkLst>
            <pc:docMk/>
            <pc:sldMasterMk cId="1478473629" sldId="2147483787"/>
            <pc:sldLayoutMk cId="1289202580" sldId="2147483786"/>
          </pc:sldLayoutMkLst>
        </pc:sldLayoutChg>
      </pc:sldMasterChg>
      <pc:sldMasterChg chg="add addSldLayout">
        <pc:chgData name="José Mota (1161263)" userId="bf5fdfe9-4260-4c23-aaba-a5de02216c27" providerId="ADAL" clId="{76B8C0A6-89B2-4884-9CE4-F0410F543E26}" dt="2020-04-09T18:42:22.527" v="66" actId="26606"/>
        <pc:sldMasterMkLst>
          <pc:docMk/>
          <pc:sldMasterMk cId="2327972455" sldId="2147483864"/>
        </pc:sldMasterMkLst>
        <pc:sldLayoutChg chg="add">
          <pc:chgData name="José Mota (1161263)" userId="bf5fdfe9-4260-4c23-aaba-a5de02216c27" providerId="ADAL" clId="{76B8C0A6-89B2-4884-9CE4-F0410F543E26}" dt="2020-04-09T18:42:22.527" v="66" actId="26606"/>
          <pc:sldLayoutMkLst>
            <pc:docMk/>
            <pc:sldMasterMk cId="2327972455" sldId="2147483864"/>
            <pc:sldLayoutMk cId="1752302776" sldId="2147483853"/>
          </pc:sldLayoutMkLst>
        </pc:sldLayoutChg>
        <pc:sldLayoutChg chg="add">
          <pc:chgData name="José Mota (1161263)" userId="bf5fdfe9-4260-4c23-aaba-a5de02216c27" providerId="ADAL" clId="{76B8C0A6-89B2-4884-9CE4-F0410F543E26}" dt="2020-04-09T18:42:22.527" v="66" actId="26606"/>
          <pc:sldLayoutMkLst>
            <pc:docMk/>
            <pc:sldMasterMk cId="2327972455" sldId="2147483864"/>
            <pc:sldLayoutMk cId="2994258161" sldId="2147483854"/>
          </pc:sldLayoutMkLst>
        </pc:sldLayoutChg>
        <pc:sldLayoutChg chg="add">
          <pc:chgData name="José Mota (1161263)" userId="bf5fdfe9-4260-4c23-aaba-a5de02216c27" providerId="ADAL" clId="{76B8C0A6-89B2-4884-9CE4-F0410F543E26}" dt="2020-04-09T18:42:22.527" v="66" actId="26606"/>
          <pc:sldLayoutMkLst>
            <pc:docMk/>
            <pc:sldMasterMk cId="2327972455" sldId="2147483864"/>
            <pc:sldLayoutMk cId="2467084654" sldId="2147483855"/>
          </pc:sldLayoutMkLst>
        </pc:sldLayoutChg>
        <pc:sldLayoutChg chg="add">
          <pc:chgData name="José Mota (1161263)" userId="bf5fdfe9-4260-4c23-aaba-a5de02216c27" providerId="ADAL" clId="{76B8C0A6-89B2-4884-9CE4-F0410F543E26}" dt="2020-04-09T18:42:22.527" v="66" actId="26606"/>
          <pc:sldLayoutMkLst>
            <pc:docMk/>
            <pc:sldMasterMk cId="2327972455" sldId="2147483864"/>
            <pc:sldLayoutMk cId="2259700492" sldId="2147483856"/>
          </pc:sldLayoutMkLst>
        </pc:sldLayoutChg>
        <pc:sldLayoutChg chg="add">
          <pc:chgData name="José Mota (1161263)" userId="bf5fdfe9-4260-4c23-aaba-a5de02216c27" providerId="ADAL" clId="{76B8C0A6-89B2-4884-9CE4-F0410F543E26}" dt="2020-04-09T18:42:22.527" v="66" actId="26606"/>
          <pc:sldLayoutMkLst>
            <pc:docMk/>
            <pc:sldMasterMk cId="2327972455" sldId="2147483864"/>
            <pc:sldLayoutMk cId="2389769225" sldId="2147483857"/>
          </pc:sldLayoutMkLst>
        </pc:sldLayoutChg>
        <pc:sldLayoutChg chg="add">
          <pc:chgData name="José Mota (1161263)" userId="bf5fdfe9-4260-4c23-aaba-a5de02216c27" providerId="ADAL" clId="{76B8C0A6-89B2-4884-9CE4-F0410F543E26}" dt="2020-04-09T18:42:22.527" v="66" actId="26606"/>
          <pc:sldLayoutMkLst>
            <pc:docMk/>
            <pc:sldMasterMk cId="2327972455" sldId="2147483864"/>
            <pc:sldLayoutMk cId="175569097" sldId="2147483858"/>
          </pc:sldLayoutMkLst>
        </pc:sldLayoutChg>
        <pc:sldLayoutChg chg="add">
          <pc:chgData name="José Mota (1161263)" userId="bf5fdfe9-4260-4c23-aaba-a5de02216c27" providerId="ADAL" clId="{76B8C0A6-89B2-4884-9CE4-F0410F543E26}" dt="2020-04-09T18:42:22.527" v="66" actId="26606"/>
          <pc:sldLayoutMkLst>
            <pc:docMk/>
            <pc:sldMasterMk cId="2327972455" sldId="2147483864"/>
            <pc:sldLayoutMk cId="4184693483" sldId="2147483859"/>
          </pc:sldLayoutMkLst>
        </pc:sldLayoutChg>
        <pc:sldLayoutChg chg="add">
          <pc:chgData name="José Mota (1161263)" userId="bf5fdfe9-4260-4c23-aaba-a5de02216c27" providerId="ADAL" clId="{76B8C0A6-89B2-4884-9CE4-F0410F543E26}" dt="2020-04-09T18:42:22.527" v="66" actId="26606"/>
          <pc:sldLayoutMkLst>
            <pc:docMk/>
            <pc:sldMasterMk cId="2327972455" sldId="2147483864"/>
            <pc:sldLayoutMk cId="3501387819" sldId="2147483860"/>
          </pc:sldLayoutMkLst>
        </pc:sldLayoutChg>
        <pc:sldLayoutChg chg="add">
          <pc:chgData name="José Mota (1161263)" userId="bf5fdfe9-4260-4c23-aaba-a5de02216c27" providerId="ADAL" clId="{76B8C0A6-89B2-4884-9CE4-F0410F543E26}" dt="2020-04-09T18:42:22.527" v="66" actId="26606"/>
          <pc:sldLayoutMkLst>
            <pc:docMk/>
            <pc:sldMasterMk cId="2327972455" sldId="2147483864"/>
            <pc:sldLayoutMk cId="1068012413" sldId="2147483861"/>
          </pc:sldLayoutMkLst>
        </pc:sldLayoutChg>
        <pc:sldLayoutChg chg="add">
          <pc:chgData name="José Mota (1161263)" userId="bf5fdfe9-4260-4c23-aaba-a5de02216c27" providerId="ADAL" clId="{76B8C0A6-89B2-4884-9CE4-F0410F543E26}" dt="2020-04-09T18:42:22.527" v="66" actId="26606"/>
          <pc:sldLayoutMkLst>
            <pc:docMk/>
            <pc:sldMasterMk cId="2327972455" sldId="2147483864"/>
            <pc:sldLayoutMk cId="2386396526" sldId="2147483862"/>
          </pc:sldLayoutMkLst>
        </pc:sldLayoutChg>
        <pc:sldLayoutChg chg="add">
          <pc:chgData name="José Mota (1161263)" userId="bf5fdfe9-4260-4c23-aaba-a5de02216c27" providerId="ADAL" clId="{76B8C0A6-89B2-4884-9CE4-F0410F543E26}" dt="2020-04-09T18:42:22.527" v="66" actId="26606"/>
          <pc:sldLayoutMkLst>
            <pc:docMk/>
            <pc:sldMasterMk cId="2327972455" sldId="2147483864"/>
            <pc:sldLayoutMk cId="3592873404" sldId="2147483863"/>
          </pc:sldLayoutMkLst>
        </pc:sldLayoutChg>
      </pc:sldMasterChg>
      <pc:sldMasterChg chg="add del addSldLayout delSldLayout">
        <pc:chgData name="José Mota (1161263)" userId="bf5fdfe9-4260-4c23-aaba-a5de02216c27" providerId="ADAL" clId="{76B8C0A6-89B2-4884-9CE4-F0410F543E26}" dt="2020-04-09T18:45:54.007" v="94" actId="26606"/>
        <pc:sldMasterMkLst>
          <pc:docMk/>
          <pc:sldMasterMk cId="1087037485" sldId="2147483907"/>
        </pc:sldMasterMkLst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1087037485" sldId="2147483907"/>
            <pc:sldLayoutMk cId="1081436086" sldId="2147483908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1087037485" sldId="2147483907"/>
            <pc:sldLayoutMk cId="1091621664" sldId="2147483909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1087037485" sldId="2147483907"/>
            <pc:sldLayoutMk cId="175245697" sldId="2147483910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1087037485" sldId="2147483907"/>
            <pc:sldLayoutMk cId="1860885088" sldId="2147483911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1087037485" sldId="2147483907"/>
            <pc:sldLayoutMk cId="57311129" sldId="2147483912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1087037485" sldId="2147483907"/>
            <pc:sldLayoutMk cId="1696045938" sldId="2147483913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1087037485" sldId="2147483907"/>
            <pc:sldLayoutMk cId="1175630141" sldId="2147483914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1087037485" sldId="2147483907"/>
            <pc:sldLayoutMk cId="1575043462" sldId="2147483915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1087037485" sldId="2147483907"/>
            <pc:sldLayoutMk cId="1414691979" sldId="2147483916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1087037485" sldId="2147483907"/>
            <pc:sldLayoutMk cId="671099214" sldId="2147483917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1087037485" sldId="2147483907"/>
            <pc:sldLayoutMk cId="1986181085" sldId="2147483918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1087037485" sldId="2147483907"/>
            <pc:sldLayoutMk cId="1427121320" sldId="2147483919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1087037485" sldId="2147483907"/>
            <pc:sldLayoutMk cId="1233189561" sldId="2147483920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1087037485" sldId="2147483907"/>
            <pc:sldLayoutMk cId="244040095" sldId="2147483921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1087037485" sldId="2147483907"/>
            <pc:sldLayoutMk cId="430627150" sldId="2147483922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1087037485" sldId="2147483907"/>
            <pc:sldLayoutMk cId="262833363" sldId="2147483923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1087037485" sldId="2147483907"/>
            <pc:sldLayoutMk cId="1909735882" sldId="2147483924"/>
          </pc:sldLayoutMkLst>
        </pc:sldLayoutChg>
      </pc:sldMasterChg>
      <pc:sldMasterChg chg="add del replId addSldLayout delSldLayout">
        <pc:chgData name="José Mota (1161263)" userId="bf5fdfe9-4260-4c23-aaba-a5de02216c27" providerId="ADAL" clId="{76B8C0A6-89B2-4884-9CE4-F0410F543E26}" dt="2020-04-09T18:45:34.021" v="87" actId="26606"/>
        <pc:sldMasterMkLst>
          <pc:docMk/>
          <pc:sldMasterMk cId="625240114" sldId="2147483925"/>
        </pc:sldMasterMkLst>
        <pc:sldLayoutChg chg="add del replId">
          <pc:chgData name="José Mota (1161263)" userId="bf5fdfe9-4260-4c23-aaba-a5de02216c27" providerId="ADAL" clId="{76B8C0A6-89B2-4884-9CE4-F0410F543E26}" dt="2020-04-09T18:45:34.021" v="87" actId="26606"/>
          <pc:sldLayoutMkLst>
            <pc:docMk/>
            <pc:sldMasterMk cId="625240114" sldId="2147483925"/>
            <pc:sldLayoutMk cId="3088342037" sldId="2147483926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5:34.021" v="87" actId="26606"/>
          <pc:sldLayoutMkLst>
            <pc:docMk/>
            <pc:sldMasterMk cId="625240114" sldId="2147483925"/>
            <pc:sldLayoutMk cId="1570678195" sldId="2147483927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5:34.021" v="87" actId="26606"/>
          <pc:sldLayoutMkLst>
            <pc:docMk/>
            <pc:sldMasterMk cId="625240114" sldId="2147483925"/>
            <pc:sldLayoutMk cId="4214384415" sldId="2147483928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5:34.021" v="87" actId="26606"/>
          <pc:sldLayoutMkLst>
            <pc:docMk/>
            <pc:sldMasterMk cId="625240114" sldId="2147483925"/>
            <pc:sldLayoutMk cId="4163675469" sldId="2147483929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5:34.021" v="87" actId="26606"/>
          <pc:sldLayoutMkLst>
            <pc:docMk/>
            <pc:sldMasterMk cId="625240114" sldId="2147483925"/>
            <pc:sldLayoutMk cId="555735719" sldId="2147483930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5:34.021" v="87" actId="26606"/>
          <pc:sldLayoutMkLst>
            <pc:docMk/>
            <pc:sldMasterMk cId="625240114" sldId="2147483925"/>
            <pc:sldLayoutMk cId="1960362272" sldId="2147483931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5:34.021" v="87" actId="26606"/>
          <pc:sldLayoutMkLst>
            <pc:docMk/>
            <pc:sldMasterMk cId="625240114" sldId="2147483925"/>
            <pc:sldLayoutMk cId="1585845072" sldId="2147483932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5:34.021" v="87" actId="26606"/>
          <pc:sldLayoutMkLst>
            <pc:docMk/>
            <pc:sldMasterMk cId="625240114" sldId="2147483925"/>
            <pc:sldLayoutMk cId="224378368" sldId="2147483933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5:34.021" v="87" actId="26606"/>
          <pc:sldLayoutMkLst>
            <pc:docMk/>
            <pc:sldMasterMk cId="625240114" sldId="2147483925"/>
            <pc:sldLayoutMk cId="3326783692" sldId="2147483934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5:34.021" v="87" actId="26606"/>
          <pc:sldLayoutMkLst>
            <pc:docMk/>
            <pc:sldMasterMk cId="625240114" sldId="2147483925"/>
            <pc:sldLayoutMk cId="3834242949" sldId="2147483935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5:34.021" v="87" actId="26606"/>
          <pc:sldLayoutMkLst>
            <pc:docMk/>
            <pc:sldMasterMk cId="625240114" sldId="2147483925"/>
            <pc:sldLayoutMk cId="1697063703" sldId="2147483936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5:34.021" v="87" actId="26606"/>
          <pc:sldLayoutMkLst>
            <pc:docMk/>
            <pc:sldMasterMk cId="625240114" sldId="2147483925"/>
            <pc:sldLayoutMk cId="783591193" sldId="2147483937"/>
          </pc:sldLayoutMkLst>
        </pc:sldLayoutChg>
      </pc:sldMasterChg>
      <pc:sldMasterChg chg="add del addSldLayout delSldLayout">
        <pc:chgData name="José Mota (1161263)" userId="bf5fdfe9-4260-4c23-aaba-a5de02216c27" providerId="ADAL" clId="{76B8C0A6-89B2-4884-9CE4-F0410F543E26}" dt="2020-04-09T18:45:48.462" v="91" actId="26606"/>
        <pc:sldMasterMkLst>
          <pc:docMk/>
          <pc:sldMasterMk cId="1756575425" sldId="2147483939"/>
        </pc:sldMasterMkLst>
        <pc:sldLayoutChg chg="add del">
          <pc:chgData name="José Mota (1161263)" userId="bf5fdfe9-4260-4c23-aaba-a5de02216c27" providerId="ADAL" clId="{76B8C0A6-89B2-4884-9CE4-F0410F543E26}" dt="2020-04-09T18:45:48.462" v="91" actId="26606"/>
          <pc:sldLayoutMkLst>
            <pc:docMk/>
            <pc:sldMasterMk cId="1756575425" sldId="2147483939"/>
            <pc:sldLayoutMk cId="2984224346" sldId="2147483925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48.462" v="91" actId="26606"/>
          <pc:sldLayoutMkLst>
            <pc:docMk/>
            <pc:sldMasterMk cId="1756575425" sldId="2147483939"/>
            <pc:sldLayoutMk cId="1684707182" sldId="2147483926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48.462" v="91" actId="26606"/>
          <pc:sldLayoutMkLst>
            <pc:docMk/>
            <pc:sldMasterMk cId="1756575425" sldId="2147483939"/>
            <pc:sldLayoutMk cId="838077199" sldId="2147483927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48.462" v="91" actId="26606"/>
          <pc:sldLayoutMkLst>
            <pc:docMk/>
            <pc:sldMasterMk cId="1756575425" sldId="2147483939"/>
            <pc:sldLayoutMk cId="2521725740" sldId="2147483928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48.462" v="91" actId="26606"/>
          <pc:sldLayoutMkLst>
            <pc:docMk/>
            <pc:sldMasterMk cId="1756575425" sldId="2147483939"/>
            <pc:sldLayoutMk cId="684067183" sldId="2147483929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48.462" v="91" actId="26606"/>
          <pc:sldLayoutMkLst>
            <pc:docMk/>
            <pc:sldMasterMk cId="1756575425" sldId="2147483939"/>
            <pc:sldLayoutMk cId="1725227504" sldId="2147483930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48.462" v="91" actId="26606"/>
          <pc:sldLayoutMkLst>
            <pc:docMk/>
            <pc:sldMasterMk cId="1756575425" sldId="2147483939"/>
            <pc:sldLayoutMk cId="961334631" sldId="2147483931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48.462" v="91" actId="26606"/>
          <pc:sldLayoutMkLst>
            <pc:docMk/>
            <pc:sldMasterMk cId="1756575425" sldId="2147483939"/>
            <pc:sldLayoutMk cId="1646004482" sldId="2147483932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48.462" v="91" actId="26606"/>
          <pc:sldLayoutMkLst>
            <pc:docMk/>
            <pc:sldMasterMk cId="1756575425" sldId="2147483939"/>
            <pc:sldLayoutMk cId="642192979" sldId="2147483933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48.462" v="91" actId="26606"/>
          <pc:sldLayoutMkLst>
            <pc:docMk/>
            <pc:sldMasterMk cId="1756575425" sldId="2147483939"/>
            <pc:sldLayoutMk cId="1326307595" sldId="2147483934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48.462" v="91" actId="26606"/>
          <pc:sldLayoutMkLst>
            <pc:docMk/>
            <pc:sldMasterMk cId="1756575425" sldId="2147483939"/>
            <pc:sldLayoutMk cId="2198545020" sldId="2147483935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48.462" v="91" actId="26606"/>
          <pc:sldLayoutMkLst>
            <pc:docMk/>
            <pc:sldMasterMk cId="1756575425" sldId="2147483939"/>
            <pc:sldLayoutMk cId="1138363796" sldId="2147483936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48.462" v="91" actId="26606"/>
          <pc:sldLayoutMkLst>
            <pc:docMk/>
            <pc:sldMasterMk cId="1756575425" sldId="2147483939"/>
            <pc:sldLayoutMk cId="2864507402" sldId="2147483937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48.462" v="91" actId="26606"/>
          <pc:sldLayoutMkLst>
            <pc:docMk/>
            <pc:sldMasterMk cId="1756575425" sldId="2147483939"/>
            <pc:sldLayoutMk cId="3758786190" sldId="2147483938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5:48.462" v="91" actId="26606"/>
          <pc:sldLayoutMkLst>
            <pc:docMk/>
            <pc:sldMasterMk cId="1756575425" sldId="2147483939"/>
            <pc:sldLayoutMk cId="2905796001" sldId="2147483940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5:48.462" v="91" actId="26606"/>
          <pc:sldLayoutMkLst>
            <pc:docMk/>
            <pc:sldMasterMk cId="1756575425" sldId="2147483939"/>
            <pc:sldLayoutMk cId="1702506779" sldId="2147483941"/>
          </pc:sldLayoutMkLst>
        </pc:sldLayoutChg>
        <pc:sldLayoutChg chg="add del replId">
          <pc:chgData name="José Mota (1161263)" userId="bf5fdfe9-4260-4c23-aaba-a5de02216c27" providerId="ADAL" clId="{76B8C0A6-89B2-4884-9CE4-F0410F543E26}" dt="2020-04-09T18:45:48.462" v="91" actId="26606"/>
          <pc:sldLayoutMkLst>
            <pc:docMk/>
            <pc:sldMasterMk cId="1756575425" sldId="2147483939"/>
            <pc:sldLayoutMk cId="1383291185" sldId="2147483942"/>
          </pc:sldLayoutMkLst>
        </pc:sldLayoutChg>
      </pc:sldMasterChg>
      <pc:sldMasterChg chg="add del addSldLayout delSldLayout">
        <pc:chgData name="José Mota (1161263)" userId="bf5fdfe9-4260-4c23-aaba-a5de02216c27" providerId="ADAL" clId="{76B8C0A6-89B2-4884-9CE4-F0410F543E26}" dt="2020-04-09T18:45:54.007" v="94" actId="26606"/>
        <pc:sldMasterMkLst>
          <pc:docMk/>
          <pc:sldMasterMk cId="848245688" sldId="2147483952"/>
        </pc:sldMasterMkLst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848245688" sldId="2147483952"/>
            <pc:sldLayoutMk cId="2558144850" sldId="2147483941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848245688" sldId="2147483952"/>
            <pc:sldLayoutMk cId="2837019080" sldId="2147483942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848245688" sldId="2147483952"/>
            <pc:sldLayoutMk cId="2347259964" sldId="2147483943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848245688" sldId="2147483952"/>
            <pc:sldLayoutMk cId="1354219983" sldId="2147483944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848245688" sldId="2147483952"/>
            <pc:sldLayoutMk cId="1816166184" sldId="2147483945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848245688" sldId="2147483952"/>
            <pc:sldLayoutMk cId="3912801358" sldId="2147483946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848245688" sldId="2147483952"/>
            <pc:sldLayoutMk cId="67341099" sldId="2147483947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848245688" sldId="2147483952"/>
            <pc:sldLayoutMk cId="225536443" sldId="2147483948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848245688" sldId="2147483952"/>
            <pc:sldLayoutMk cId="257067365" sldId="2147483949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848245688" sldId="2147483952"/>
            <pc:sldLayoutMk cId="2489921436" sldId="2147483950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4.007" v="94" actId="26606"/>
          <pc:sldLayoutMkLst>
            <pc:docMk/>
            <pc:sldMasterMk cId="848245688" sldId="2147483952"/>
            <pc:sldLayoutMk cId="2150921642" sldId="2147483951"/>
          </pc:sldLayoutMkLst>
        </pc:sldLayoutChg>
      </pc:sldMasterChg>
      <pc:sldMasterChg chg="add del addSldLayout delSldLayout">
        <pc:chgData name="José Mota (1161263)" userId="bf5fdfe9-4260-4c23-aaba-a5de02216c27" providerId="ADAL" clId="{76B8C0A6-89B2-4884-9CE4-F0410F543E26}" dt="2020-04-09T18:44:35.467" v="77" actId="26606"/>
        <pc:sldMasterMkLst>
          <pc:docMk/>
          <pc:sldMasterMk cId="4154834691" sldId="2147483965"/>
        </pc:sldMasterMkLst>
        <pc:sldLayoutChg chg="add del">
          <pc:chgData name="José Mota (1161263)" userId="bf5fdfe9-4260-4c23-aaba-a5de02216c27" providerId="ADAL" clId="{76B8C0A6-89B2-4884-9CE4-F0410F543E26}" dt="2020-04-09T18:44:35.467" v="77" actId="26606"/>
          <pc:sldLayoutMkLst>
            <pc:docMk/>
            <pc:sldMasterMk cId="4154834691" sldId="2147483965"/>
            <pc:sldLayoutMk cId="3999865616" sldId="2147483954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4:35.467" v="77" actId="26606"/>
          <pc:sldLayoutMkLst>
            <pc:docMk/>
            <pc:sldMasterMk cId="4154834691" sldId="2147483965"/>
            <pc:sldLayoutMk cId="65735351" sldId="2147483955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4:35.467" v="77" actId="26606"/>
          <pc:sldLayoutMkLst>
            <pc:docMk/>
            <pc:sldMasterMk cId="4154834691" sldId="2147483965"/>
            <pc:sldLayoutMk cId="1360301803" sldId="2147483956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4:35.467" v="77" actId="26606"/>
          <pc:sldLayoutMkLst>
            <pc:docMk/>
            <pc:sldMasterMk cId="4154834691" sldId="2147483965"/>
            <pc:sldLayoutMk cId="2814508433" sldId="2147483957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4:35.467" v="77" actId="26606"/>
          <pc:sldLayoutMkLst>
            <pc:docMk/>
            <pc:sldMasterMk cId="4154834691" sldId="2147483965"/>
            <pc:sldLayoutMk cId="4190361132" sldId="2147483958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4:35.467" v="77" actId="26606"/>
          <pc:sldLayoutMkLst>
            <pc:docMk/>
            <pc:sldMasterMk cId="4154834691" sldId="2147483965"/>
            <pc:sldLayoutMk cId="362734094" sldId="2147483959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4:35.467" v="77" actId="26606"/>
          <pc:sldLayoutMkLst>
            <pc:docMk/>
            <pc:sldMasterMk cId="4154834691" sldId="2147483965"/>
            <pc:sldLayoutMk cId="1153311482" sldId="2147483960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4:35.467" v="77" actId="26606"/>
          <pc:sldLayoutMkLst>
            <pc:docMk/>
            <pc:sldMasterMk cId="4154834691" sldId="2147483965"/>
            <pc:sldLayoutMk cId="4262967297" sldId="2147483961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4:35.467" v="77" actId="26606"/>
          <pc:sldLayoutMkLst>
            <pc:docMk/>
            <pc:sldMasterMk cId="4154834691" sldId="2147483965"/>
            <pc:sldLayoutMk cId="997316648" sldId="2147483962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4:35.467" v="77" actId="26606"/>
          <pc:sldLayoutMkLst>
            <pc:docMk/>
            <pc:sldMasterMk cId="4154834691" sldId="2147483965"/>
            <pc:sldLayoutMk cId="3270587489" sldId="2147483963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4:35.467" v="77" actId="26606"/>
          <pc:sldLayoutMkLst>
            <pc:docMk/>
            <pc:sldMasterMk cId="4154834691" sldId="2147483965"/>
            <pc:sldLayoutMk cId="3666927942" sldId="2147483964"/>
          </pc:sldLayoutMkLst>
        </pc:sldLayoutChg>
      </pc:sldMasterChg>
      <pc:sldMasterChg chg="add del addSldLayout delSldLayout">
        <pc:chgData name="José Mota (1161263)" userId="bf5fdfe9-4260-4c23-aaba-a5de02216c27" providerId="ADAL" clId="{76B8C0A6-89B2-4884-9CE4-F0410F543E26}" dt="2020-04-09T18:45:41.090" v="89" actId="26606"/>
        <pc:sldMasterMkLst>
          <pc:docMk/>
          <pc:sldMasterMk cId="2221637861" sldId="2147484004"/>
        </pc:sldMasterMkLst>
        <pc:sldLayoutChg chg="add del">
          <pc:chgData name="José Mota (1161263)" userId="bf5fdfe9-4260-4c23-aaba-a5de02216c27" providerId="ADAL" clId="{76B8C0A6-89B2-4884-9CE4-F0410F543E26}" dt="2020-04-09T18:45:41.090" v="89" actId="26606"/>
          <pc:sldLayoutMkLst>
            <pc:docMk/>
            <pc:sldMasterMk cId="2221637861" sldId="2147484004"/>
            <pc:sldLayoutMk cId="2648896716" sldId="2147483993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41.090" v="89" actId="26606"/>
          <pc:sldLayoutMkLst>
            <pc:docMk/>
            <pc:sldMasterMk cId="2221637861" sldId="2147484004"/>
            <pc:sldLayoutMk cId="3191891498" sldId="2147483994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41.090" v="89" actId="26606"/>
          <pc:sldLayoutMkLst>
            <pc:docMk/>
            <pc:sldMasterMk cId="2221637861" sldId="2147484004"/>
            <pc:sldLayoutMk cId="1464156936" sldId="2147483995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41.090" v="89" actId="26606"/>
          <pc:sldLayoutMkLst>
            <pc:docMk/>
            <pc:sldMasterMk cId="2221637861" sldId="2147484004"/>
            <pc:sldLayoutMk cId="2499633840" sldId="2147483996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41.090" v="89" actId="26606"/>
          <pc:sldLayoutMkLst>
            <pc:docMk/>
            <pc:sldMasterMk cId="2221637861" sldId="2147484004"/>
            <pc:sldLayoutMk cId="2224360880" sldId="2147483997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41.090" v="89" actId="26606"/>
          <pc:sldLayoutMkLst>
            <pc:docMk/>
            <pc:sldMasterMk cId="2221637861" sldId="2147484004"/>
            <pc:sldLayoutMk cId="4076105059" sldId="2147483998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41.090" v="89" actId="26606"/>
          <pc:sldLayoutMkLst>
            <pc:docMk/>
            <pc:sldMasterMk cId="2221637861" sldId="2147484004"/>
            <pc:sldLayoutMk cId="420667174" sldId="2147483999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41.090" v="89" actId="26606"/>
          <pc:sldLayoutMkLst>
            <pc:docMk/>
            <pc:sldMasterMk cId="2221637861" sldId="2147484004"/>
            <pc:sldLayoutMk cId="3860285050" sldId="2147484000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41.090" v="89" actId="26606"/>
          <pc:sldLayoutMkLst>
            <pc:docMk/>
            <pc:sldMasterMk cId="2221637861" sldId="2147484004"/>
            <pc:sldLayoutMk cId="2485661956" sldId="2147484001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41.090" v="89" actId="26606"/>
          <pc:sldLayoutMkLst>
            <pc:docMk/>
            <pc:sldMasterMk cId="2221637861" sldId="2147484004"/>
            <pc:sldLayoutMk cId="3214546294" sldId="2147484002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41.090" v="89" actId="26606"/>
          <pc:sldLayoutMkLst>
            <pc:docMk/>
            <pc:sldMasterMk cId="2221637861" sldId="2147484004"/>
            <pc:sldLayoutMk cId="2345342525" sldId="2147484003"/>
          </pc:sldLayoutMkLst>
        </pc:sldLayoutChg>
      </pc:sldMasterChg>
      <pc:sldMasterChg chg="add del addSldLayout delSldLayout">
        <pc:chgData name="José Mota (1161263)" userId="bf5fdfe9-4260-4c23-aaba-a5de02216c27" providerId="ADAL" clId="{76B8C0A6-89B2-4884-9CE4-F0410F543E26}" dt="2020-04-09T18:45:53.942" v="93" actId="26606"/>
        <pc:sldMasterMkLst>
          <pc:docMk/>
          <pc:sldMasterMk cId="1820763096" sldId="2147484017"/>
        </pc:sldMasterMkLst>
        <pc:sldLayoutChg chg="add del">
          <pc:chgData name="José Mota (1161263)" userId="bf5fdfe9-4260-4c23-aaba-a5de02216c27" providerId="ADAL" clId="{76B8C0A6-89B2-4884-9CE4-F0410F543E26}" dt="2020-04-09T18:45:53.942" v="93" actId="26606"/>
          <pc:sldLayoutMkLst>
            <pc:docMk/>
            <pc:sldMasterMk cId="1820763096" sldId="2147484017"/>
            <pc:sldLayoutMk cId="2897971980" sldId="2147484006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3.942" v="93" actId="26606"/>
          <pc:sldLayoutMkLst>
            <pc:docMk/>
            <pc:sldMasterMk cId="1820763096" sldId="2147484017"/>
            <pc:sldLayoutMk cId="1004991531" sldId="2147484007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3.942" v="93" actId="26606"/>
          <pc:sldLayoutMkLst>
            <pc:docMk/>
            <pc:sldMasterMk cId="1820763096" sldId="2147484017"/>
            <pc:sldLayoutMk cId="1463620202" sldId="2147484008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3.942" v="93" actId="26606"/>
          <pc:sldLayoutMkLst>
            <pc:docMk/>
            <pc:sldMasterMk cId="1820763096" sldId="2147484017"/>
            <pc:sldLayoutMk cId="386854968" sldId="2147484009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3.942" v="93" actId="26606"/>
          <pc:sldLayoutMkLst>
            <pc:docMk/>
            <pc:sldMasterMk cId="1820763096" sldId="2147484017"/>
            <pc:sldLayoutMk cId="3481865904" sldId="2147484010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3.942" v="93" actId="26606"/>
          <pc:sldLayoutMkLst>
            <pc:docMk/>
            <pc:sldMasterMk cId="1820763096" sldId="2147484017"/>
            <pc:sldLayoutMk cId="111572381" sldId="2147484011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3.942" v="93" actId="26606"/>
          <pc:sldLayoutMkLst>
            <pc:docMk/>
            <pc:sldMasterMk cId="1820763096" sldId="2147484017"/>
            <pc:sldLayoutMk cId="4162615117" sldId="2147484012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3.942" v="93" actId="26606"/>
          <pc:sldLayoutMkLst>
            <pc:docMk/>
            <pc:sldMasterMk cId="1820763096" sldId="2147484017"/>
            <pc:sldLayoutMk cId="2660106334" sldId="2147484013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3.942" v="93" actId="26606"/>
          <pc:sldLayoutMkLst>
            <pc:docMk/>
            <pc:sldMasterMk cId="1820763096" sldId="2147484017"/>
            <pc:sldLayoutMk cId="1402012044" sldId="2147484014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3.942" v="93" actId="26606"/>
          <pc:sldLayoutMkLst>
            <pc:docMk/>
            <pc:sldMasterMk cId="1820763096" sldId="2147484017"/>
            <pc:sldLayoutMk cId="3206560667" sldId="2147484015"/>
          </pc:sldLayoutMkLst>
        </pc:sldLayoutChg>
        <pc:sldLayoutChg chg="add del">
          <pc:chgData name="José Mota (1161263)" userId="bf5fdfe9-4260-4c23-aaba-a5de02216c27" providerId="ADAL" clId="{76B8C0A6-89B2-4884-9CE4-F0410F543E26}" dt="2020-04-09T18:45:53.942" v="93" actId="26606"/>
          <pc:sldLayoutMkLst>
            <pc:docMk/>
            <pc:sldMasterMk cId="1820763096" sldId="2147484017"/>
            <pc:sldLayoutMk cId="3213180275" sldId="2147484016"/>
          </pc:sldLayoutMkLst>
        </pc:sldLayoutChg>
      </pc:sldMasterChg>
    </pc:docChg>
  </pc:docChgLst>
  <pc:docChgLst>
    <pc:chgData name="João Flores (1171409)" userId="S::1171409@isep.ipp.pt::112d0315-c7ae-4162-b986-86aa8b8cf105" providerId="AD" clId="Web-{71F635B4-AA8A-81E6-9B43-0D8468EAC5B5}"/>
    <pc:docChg chg="modSld addMainMaster delMainMaster">
      <pc:chgData name="João Flores (1171409)" userId="S::1171409@isep.ipp.pt::112d0315-c7ae-4162-b986-86aa8b8cf105" providerId="AD" clId="Web-{71F635B4-AA8A-81E6-9B43-0D8468EAC5B5}" dt="2020-04-09T18:55:01.368" v="107" actId="1076"/>
      <pc:docMkLst>
        <pc:docMk/>
      </pc:docMkLst>
      <pc:sldChg chg="addSp modSp mod modClrScheme chgLayout">
        <pc:chgData name="João Flores (1171409)" userId="S::1171409@isep.ipp.pt::112d0315-c7ae-4162-b986-86aa8b8cf105" providerId="AD" clId="Web-{71F635B4-AA8A-81E6-9B43-0D8468EAC5B5}" dt="2020-04-09T18:55:01.368" v="107" actId="1076"/>
        <pc:sldMkLst>
          <pc:docMk/>
          <pc:sldMk cId="1245807257" sldId="256"/>
        </pc:sldMkLst>
        <pc:spChg chg="add mod">
          <ac:chgData name="João Flores (1171409)" userId="S::1171409@isep.ipp.pt::112d0315-c7ae-4162-b986-86aa8b8cf105" providerId="AD" clId="Web-{71F635B4-AA8A-81E6-9B43-0D8468EAC5B5}" dt="2020-04-09T18:55:01.368" v="107" actId="1076"/>
          <ac:spMkLst>
            <pc:docMk/>
            <pc:sldMk cId="1245807257" sldId="256"/>
            <ac:spMk id="2" creationId="{9E4AD416-8E96-46E7-BA46-F6A8A0D343FB}"/>
          </ac:spMkLst>
        </pc:spChg>
      </pc:sldChg>
      <pc:sldChg chg="modSp mod modClrScheme chgLayout">
        <pc:chgData name="João Flores (1171409)" userId="S::1171409@isep.ipp.pt::112d0315-c7ae-4162-b986-86aa8b8cf105" providerId="AD" clId="Web-{71F635B4-AA8A-81E6-9B43-0D8468EAC5B5}" dt="2020-04-09T18:47:58.954" v="0"/>
        <pc:sldMkLst>
          <pc:docMk/>
          <pc:sldMk cId="3991703667" sldId="257"/>
        </pc:sldMkLst>
        <pc:spChg chg="mod ord">
          <ac:chgData name="João Flores (1171409)" userId="S::1171409@isep.ipp.pt::112d0315-c7ae-4162-b986-86aa8b8cf105" providerId="AD" clId="Web-{71F635B4-AA8A-81E6-9B43-0D8468EAC5B5}" dt="2020-04-09T18:47:58.954" v="0"/>
          <ac:spMkLst>
            <pc:docMk/>
            <pc:sldMk cId="3991703667" sldId="257"/>
            <ac:spMk id="2" creationId="{C81AA383-BF5C-49B5-8498-9AF0FE6A94DF}"/>
          </ac:spMkLst>
        </pc:spChg>
        <pc:spChg chg="mod ord">
          <ac:chgData name="João Flores (1171409)" userId="S::1171409@isep.ipp.pt::112d0315-c7ae-4162-b986-86aa8b8cf105" providerId="AD" clId="Web-{71F635B4-AA8A-81E6-9B43-0D8468EAC5B5}" dt="2020-04-09T18:47:58.954" v="0"/>
          <ac:spMkLst>
            <pc:docMk/>
            <pc:sldMk cId="3991703667" sldId="257"/>
            <ac:spMk id="3" creationId="{71AA60D2-9DA6-4C86-ACD7-6932C29E3DB4}"/>
          </ac:spMkLst>
        </pc:spChg>
      </pc:sldChg>
      <pc:sldMasterChg chg="del delSldLayout">
        <pc:chgData name="João Flores (1171409)" userId="S::1171409@isep.ipp.pt::112d0315-c7ae-4162-b986-86aa8b8cf105" providerId="AD" clId="Web-{71F635B4-AA8A-81E6-9B43-0D8468EAC5B5}" dt="2020-04-09T18:47:58.954" v="0"/>
        <pc:sldMasterMkLst>
          <pc:docMk/>
          <pc:sldMasterMk cId="3880807880" sldId="2147484112"/>
        </pc:sldMasterMkLst>
        <pc:sldLayoutChg chg="del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3880807880" sldId="2147484112"/>
            <pc:sldLayoutMk cId="3349904207" sldId="2147484113"/>
          </pc:sldLayoutMkLst>
        </pc:sldLayoutChg>
        <pc:sldLayoutChg chg="del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3880807880" sldId="2147484112"/>
            <pc:sldLayoutMk cId="4039636714" sldId="2147484114"/>
          </pc:sldLayoutMkLst>
        </pc:sldLayoutChg>
        <pc:sldLayoutChg chg="del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3880807880" sldId="2147484112"/>
            <pc:sldLayoutMk cId="343839729" sldId="2147484115"/>
          </pc:sldLayoutMkLst>
        </pc:sldLayoutChg>
        <pc:sldLayoutChg chg="del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3880807880" sldId="2147484112"/>
            <pc:sldLayoutMk cId="1193789948" sldId="2147484116"/>
          </pc:sldLayoutMkLst>
        </pc:sldLayoutChg>
        <pc:sldLayoutChg chg="del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3880807880" sldId="2147484112"/>
            <pc:sldLayoutMk cId="3467216843" sldId="2147484117"/>
          </pc:sldLayoutMkLst>
        </pc:sldLayoutChg>
        <pc:sldLayoutChg chg="del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3880807880" sldId="2147484112"/>
            <pc:sldLayoutMk cId="3725149831" sldId="2147484118"/>
          </pc:sldLayoutMkLst>
        </pc:sldLayoutChg>
        <pc:sldLayoutChg chg="del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3880807880" sldId="2147484112"/>
            <pc:sldLayoutMk cId="3128938144" sldId="2147484119"/>
          </pc:sldLayoutMkLst>
        </pc:sldLayoutChg>
        <pc:sldLayoutChg chg="del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3880807880" sldId="2147484112"/>
            <pc:sldLayoutMk cId="3473014025" sldId="2147484120"/>
          </pc:sldLayoutMkLst>
        </pc:sldLayoutChg>
        <pc:sldLayoutChg chg="del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3880807880" sldId="2147484112"/>
            <pc:sldLayoutMk cId="3577999895" sldId="2147484121"/>
          </pc:sldLayoutMkLst>
        </pc:sldLayoutChg>
        <pc:sldLayoutChg chg="del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3880807880" sldId="2147484112"/>
            <pc:sldLayoutMk cId="2841879624" sldId="2147484122"/>
          </pc:sldLayoutMkLst>
        </pc:sldLayoutChg>
        <pc:sldLayoutChg chg="del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3880807880" sldId="2147484112"/>
            <pc:sldLayoutMk cId="1082863603" sldId="2147484123"/>
          </pc:sldLayoutMkLst>
        </pc:sldLayoutChg>
      </pc:sldMasterChg>
      <pc:sldMasterChg chg="add addSldLayout modSldLayout">
        <pc:chgData name="João Flores (1171409)" userId="S::1171409@isep.ipp.pt::112d0315-c7ae-4162-b986-86aa8b8cf105" providerId="AD" clId="Web-{71F635B4-AA8A-81E6-9B43-0D8468EAC5B5}" dt="2020-04-09T18:47:58.954" v="0"/>
        <pc:sldMasterMkLst>
          <pc:docMk/>
          <pc:sldMasterMk cId="4023650171" sldId="2147484142"/>
        </pc:sldMasterMkLst>
        <pc:sldLayoutChg chg="add mod replId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4023650171" sldId="2147484142"/>
            <pc:sldLayoutMk cId="3824906731" sldId="2147484136"/>
          </pc:sldLayoutMkLst>
        </pc:sldLayoutChg>
        <pc:sldLayoutChg chg="add mod replId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4023650171" sldId="2147484142"/>
            <pc:sldLayoutMk cId="2908926794" sldId="2147484137"/>
          </pc:sldLayoutMkLst>
        </pc:sldLayoutChg>
        <pc:sldLayoutChg chg="add mod replId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4023650171" sldId="2147484142"/>
            <pc:sldLayoutMk cId="204523280" sldId="2147484138"/>
          </pc:sldLayoutMkLst>
        </pc:sldLayoutChg>
        <pc:sldLayoutChg chg="add mod replId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4023650171" sldId="2147484142"/>
            <pc:sldLayoutMk cId="3069783488" sldId="2147484139"/>
          </pc:sldLayoutMkLst>
        </pc:sldLayoutChg>
        <pc:sldLayoutChg chg="add mod replId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4023650171" sldId="2147484142"/>
            <pc:sldLayoutMk cId="3933049372" sldId="2147484140"/>
          </pc:sldLayoutMkLst>
        </pc:sldLayoutChg>
        <pc:sldLayoutChg chg="add mod replId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4023650171" sldId="2147484142"/>
            <pc:sldLayoutMk cId="2525076172" sldId="2147484141"/>
          </pc:sldLayoutMkLst>
        </pc:sldLayoutChg>
        <pc:sldLayoutChg chg="add mod replId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4023650171" sldId="2147484142"/>
            <pc:sldLayoutMk cId="4121599588" sldId="2147484143"/>
          </pc:sldLayoutMkLst>
        </pc:sldLayoutChg>
        <pc:sldLayoutChg chg="add mod replId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4023650171" sldId="2147484142"/>
            <pc:sldLayoutMk cId="533122186" sldId="2147484144"/>
          </pc:sldLayoutMkLst>
        </pc:sldLayoutChg>
        <pc:sldLayoutChg chg="add mod replId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4023650171" sldId="2147484142"/>
            <pc:sldLayoutMk cId="3763555759" sldId="2147484145"/>
          </pc:sldLayoutMkLst>
        </pc:sldLayoutChg>
        <pc:sldLayoutChg chg="add mod replId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4023650171" sldId="2147484142"/>
            <pc:sldLayoutMk cId="4019587686" sldId="2147484146"/>
          </pc:sldLayoutMkLst>
        </pc:sldLayoutChg>
        <pc:sldLayoutChg chg="add mod replId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4023650171" sldId="2147484142"/>
            <pc:sldLayoutMk cId="2319449884" sldId="2147484147"/>
          </pc:sldLayoutMkLst>
        </pc:sldLayoutChg>
        <pc:sldLayoutChg chg="add mod replId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4023650171" sldId="2147484142"/>
            <pc:sldLayoutMk cId="2051233229" sldId="2147484160"/>
          </pc:sldLayoutMkLst>
        </pc:sldLayoutChg>
        <pc:sldLayoutChg chg="add mod replId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4023650171" sldId="2147484142"/>
            <pc:sldLayoutMk cId="3269124099" sldId="2147484161"/>
          </pc:sldLayoutMkLst>
        </pc:sldLayoutChg>
        <pc:sldLayoutChg chg="add mod replId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4023650171" sldId="2147484142"/>
            <pc:sldLayoutMk cId="2985791881" sldId="2147484162"/>
          </pc:sldLayoutMkLst>
        </pc:sldLayoutChg>
        <pc:sldLayoutChg chg="add mod replId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4023650171" sldId="2147484142"/>
            <pc:sldLayoutMk cId="369662385" sldId="2147484163"/>
          </pc:sldLayoutMkLst>
        </pc:sldLayoutChg>
        <pc:sldLayoutChg chg="add mod replId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4023650171" sldId="2147484142"/>
            <pc:sldLayoutMk cId="4131433602" sldId="2147484164"/>
          </pc:sldLayoutMkLst>
        </pc:sldLayoutChg>
        <pc:sldLayoutChg chg="add mod replId">
          <pc:chgData name="João Flores (1171409)" userId="S::1171409@isep.ipp.pt::112d0315-c7ae-4162-b986-86aa8b8cf105" providerId="AD" clId="Web-{71F635B4-AA8A-81E6-9B43-0D8468EAC5B5}" dt="2020-04-09T18:47:58.954" v="0"/>
          <pc:sldLayoutMkLst>
            <pc:docMk/>
            <pc:sldMasterMk cId="4023650171" sldId="2147484142"/>
            <pc:sldLayoutMk cId="1600100872" sldId="2147484165"/>
          </pc:sldLayoutMkLst>
        </pc:sldLayoutChg>
      </pc:sldMasterChg>
    </pc:docChg>
  </pc:docChgLst>
  <pc:docChgLst>
    <pc:chgData name="João Flores (1171409)" userId="S::1171409@isep.ipp.pt::112d0315-c7ae-4162-b986-86aa8b8cf105" providerId="AD" clId="Web-{CF5ACEF2-2C58-4324-97CF-43B779124DD7}"/>
    <pc:docChg chg="addSld modSld">
      <pc:chgData name="João Flores (1171409)" userId="S::1171409@isep.ipp.pt::112d0315-c7ae-4162-b986-86aa8b8cf105" providerId="AD" clId="Web-{CF5ACEF2-2C58-4324-97CF-43B779124DD7}" dt="2020-04-10T17:42:44.603" v="237" actId="20577"/>
      <pc:docMkLst>
        <pc:docMk/>
      </pc:docMkLst>
      <pc:sldChg chg="modSp mod modShow">
        <pc:chgData name="João Flores (1171409)" userId="S::1171409@isep.ipp.pt::112d0315-c7ae-4162-b986-86aa8b8cf105" providerId="AD" clId="Web-{CF5ACEF2-2C58-4324-97CF-43B779124DD7}" dt="2020-04-10T17:41:28.416" v="164" actId="1076"/>
        <pc:sldMkLst>
          <pc:docMk/>
          <pc:sldMk cId="1959094892" sldId="258"/>
        </pc:sldMkLst>
        <pc:spChg chg="mod">
          <ac:chgData name="João Flores (1171409)" userId="S::1171409@isep.ipp.pt::112d0315-c7ae-4162-b986-86aa8b8cf105" providerId="AD" clId="Web-{CF5ACEF2-2C58-4324-97CF-43B779124DD7}" dt="2020-04-10T17:41:28.416" v="164" actId="1076"/>
          <ac:spMkLst>
            <pc:docMk/>
            <pc:sldMk cId="1959094892" sldId="258"/>
            <ac:spMk id="2" creationId="{45589DF8-4ACC-4AC7-8AFC-BE0C24481D2B}"/>
          </ac:spMkLst>
        </pc:spChg>
        <pc:picChg chg="mod">
          <ac:chgData name="João Flores (1171409)" userId="S::1171409@isep.ipp.pt::112d0315-c7ae-4162-b986-86aa8b8cf105" providerId="AD" clId="Web-{CF5ACEF2-2C58-4324-97CF-43B779124DD7}" dt="2020-04-10T17:40:41.212" v="136" actId="1076"/>
          <ac:picMkLst>
            <pc:docMk/>
            <pc:sldMk cId="1959094892" sldId="258"/>
            <ac:picMk id="3" creationId="{393A7884-B754-D543-9851-49B77B99540D}"/>
          </ac:picMkLst>
        </pc:picChg>
        <pc:picChg chg="mod">
          <ac:chgData name="João Flores (1171409)" userId="S::1171409@isep.ipp.pt::112d0315-c7ae-4162-b986-86aa8b8cf105" providerId="AD" clId="Web-{CF5ACEF2-2C58-4324-97CF-43B779124DD7}" dt="2020-04-10T17:41:11.572" v="137" actId="1076"/>
          <ac:picMkLst>
            <pc:docMk/>
            <pc:sldMk cId="1959094892" sldId="258"/>
            <ac:picMk id="4" creationId="{2227031C-BF91-D04A-AEEF-0AF095D00376}"/>
          </ac:picMkLst>
        </pc:picChg>
      </pc:sldChg>
      <pc:sldChg chg="modSp">
        <pc:chgData name="João Flores (1171409)" userId="S::1171409@isep.ipp.pt::112d0315-c7ae-4162-b986-86aa8b8cf105" providerId="AD" clId="Web-{CF5ACEF2-2C58-4324-97CF-43B779124DD7}" dt="2020-04-10T17:41:58.135" v="177" actId="20577"/>
        <pc:sldMkLst>
          <pc:docMk/>
          <pc:sldMk cId="2731987551" sldId="259"/>
        </pc:sldMkLst>
        <pc:spChg chg="mod">
          <ac:chgData name="João Flores (1171409)" userId="S::1171409@isep.ipp.pt::112d0315-c7ae-4162-b986-86aa8b8cf105" providerId="AD" clId="Web-{CF5ACEF2-2C58-4324-97CF-43B779124DD7}" dt="2020-04-10T17:41:58.135" v="177" actId="20577"/>
          <ac:spMkLst>
            <pc:docMk/>
            <pc:sldMk cId="2731987551" sldId="259"/>
            <ac:spMk id="2" creationId="{261797CB-C423-49E5-960C-0DF42A21A687}"/>
          </ac:spMkLst>
        </pc:spChg>
      </pc:sldChg>
      <pc:sldChg chg="delSp modSp new">
        <pc:chgData name="João Flores (1171409)" userId="S::1171409@isep.ipp.pt::112d0315-c7ae-4162-b986-86aa8b8cf105" providerId="AD" clId="Web-{CF5ACEF2-2C58-4324-97CF-43B779124DD7}" dt="2020-04-10T17:42:43.869" v="235" actId="20577"/>
        <pc:sldMkLst>
          <pc:docMk/>
          <pc:sldMk cId="1143781995" sldId="273"/>
        </pc:sldMkLst>
        <pc:spChg chg="mod">
          <ac:chgData name="João Flores (1171409)" userId="S::1171409@isep.ipp.pt::112d0315-c7ae-4162-b986-86aa8b8cf105" providerId="AD" clId="Web-{CF5ACEF2-2C58-4324-97CF-43B779124DD7}" dt="2020-04-10T17:42:43.869" v="235" actId="20577"/>
          <ac:spMkLst>
            <pc:docMk/>
            <pc:sldMk cId="1143781995" sldId="273"/>
            <ac:spMk id="2" creationId="{F12EA8D0-D122-4CA6-9AE6-38AC71157A43}"/>
          </ac:spMkLst>
        </pc:spChg>
        <pc:spChg chg="del">
          <ac:chgData name="João Flores (1171409)" userId="S::1171409@isep.ipp.pt::112d0315-c7ae-4162-b986-86aa8b8cf105" providerId="AD" clId="Web-{CF5ACEF2-2C58-4324-97CF-43B779124DD7}" dt="2020-04-10T17:42:23.416" v="201"/>
          <ac:spMkLst>
            <pc:docMk/>
            <pc:sldMk cId="1143781995" sldId="273"/>
            <ac:spMk id="3" creationId="{1B96AF5E-834A-4961-8C60-F0CC028B94C3}"/>
          </ac:spMkLst>
        </pc:spChg>
      </pc:sldChg>
    </pc:docChg>
  </pc:docChgLst>
  <pc:docChgLst>
    <pc:chgData name="Patrick Timas" userId="370d1722-7acc-4763-8417-477524e01652" providerId="ADAL" clId="{821FE854-0AFA-48E6-8DA5-B24D39159143}"/>
    <pc:docChg chg="undo custSel addSld delSld modSld sldOrd">
      <pc:chgData name="Patrick Timas" userId="370d1722-7acc-4763-8417-477524e01652" providerId="ADAL" clId="{821FE854-0AFA-48E6-8DA5-B24D39159143}" dt="2020-04-10T18:40:00.980" v="414" actId="20577"/>
      <pc:docMkLst>
        <pc:docMk/>
      </pc:docMkLst>
      <pc:sldChg chg="del">
        <pc:chgData name="Patrick Timas" userId="370d1722-7acc-4763-8417-477524e01652" providerId="ADAL" clId="{821FE854-0AFA-48E6-8DA5-B24D39159143}" dt="2020-04-09T18:57:47.238" v="0" actId="47"/>
        <pc:sldMkLst>
          <pc:docMk/>
          <pc:sldMk cId="1245807257" sldId="256"/>
        </pc:sldMkLst>
      </pc:sldChg>
      <pc:sldChg chg="addSp delSp modSp mod">
        <pc:chgData name="Patrick Timas" userId="370d1722-7acc-4763-8417-477524e01652" providerId="ADAL" clId="{821FE854-0AFA-48E6-8DA5-B24D39159143}" dt="2020-04-10T16:27:48.776" v="10" actId="1076"/>
        <pc:sldMkLst>
          <pc:docMk/>
          <pc:sldMk cId="3005882892" sldId="265"/>
        </pc:sldMkLst>
        <pc:spChg chg="mod">
          <ac:chgData name="Patrick Timas" userId="370d1722-7acc-4763-8417-477524e01652" providerId="ADAL" clId="{821FE854-0AFA-48E6-8DA5-B24D39159143}" dt="2020-04-10T16:27:48.776" v="10" actId="1076"/>
          <ac:spMkLst>
            <pc:docMk/>
            <pc:sldMk cId="3005882892" sldId="265"/>
            <ac:spMk id="2" creationId="{EC987DAF-8E3F-DD41-9B5A-4C822EA86DAD}"/>
          </ac:spMkLst>
        </pc:spChg>
        <pc:picChg chg="add del mod">
          <ac:chgData name="Patrick Timas" userId="370d1722-7acc-4763-8417-477524e01652" providerId="ADAL" clId="{821FE854-0AFA-48E6-8DA5-B24D39159143}" dt="2020-04-10T16:27:31.890" v="5" actId="478"/>
          <ac:picMkLst>
            <pc:docMk/>
            <pc:sldMk cId="3005882892" sldId="265"/>
            <ac:picMk id="1026" creationId="{57272C63-FEB1-491C-B8EF-78EB793D53B5}"/>
          </ac:picMkLst>
        </pc:picChg>
        <pc:picChg chg="add mod">
          <ac:chgData name="Patrick Timas" userId="370d1722-7acc-4763-8417-477524e01652" providerId="ADAL" clId="{821FE854-0AFA-48E6-8DA5-B24D39159143}" dt="2020-04-10T16:27:37.578" v="7" actId="1076"/>
          <ac:picMkLst>
            <pc:docMk/>
            <pc:sldMk cId="3005882892" sldId="265"/>
            <ac:picMk id="1028" creationId="{31D3D12A-C649-4822-8795-D9B457CB0475}"/>
          </ac:picMkLst>
        </pc:picChg>
      </pc:sldChg>
      <pc:sldChg chg="addSp delSp modSp new mod">
        <pc:chgData name="Patrick Timas" userId="370d1722-7acc-4763-8417-477524e01652" providerId="ADAL" clId="{821FE854-0AFA-48E6-8DA5-B24D39159143}" dt="2020-04-10T18:35:54.274" v="374" actId="14100"/>
        <pc:sldMkLst>
          <pc:docMk/>
          <pc:sldMk cId="788979723" sldId="266"/>
        </pc:sldMkLst>
        <pc:spChg chg="del">
          <ac:chgData name="Patrick Timas" userId="370d1722-7acc-4763-8417-477524e01652" providerId="ADAL" clId="{821FE854-0AFA-48E6-8DA5-B24D39159143}" dt="2020-04-10T16:27:59.152" v="12" actId="478"/>
          <ac:spMkLst>
            <pc:docMk/>
            <pc:sldMk cId="788979723" sldId="266"/>
            <ac:spMk id="2" creationId="{57F15E80-9E21-44A3-952A-59F640DB276A}"/>
          </ac:spMkLst>
        </pc:spChg>
        <pc:spChg chg="add mod">
          <ac:chgData name="Patrick Timas" userId="370d1722-7acc-4763-8417-477524e01652" providerId="ADAL" clId="{821FE854-0AFA-48E6-8DA5-B24D39159143}" dt="2020-04-10T18:35:54.274" v="374" actId="14100"/>
          <ac:spMkLst>
            <pc:docMk/>
            <pc:sldMk cId="788979723" sldId="266"/>
            <ac:spMk id="2" creationId="{A4668715-7654-4DE3-8540-BCFC3E0ABD9C}"/>
          </ac:spMkLst>
        </pc:spChg>
        <pc:spChg chg="del">
          <ac:chgData name="Patrick Timas" userId="370d1722-7acc-4763-8417-477524e01652" providerId="ADAL" clId="{821FE854-0AFA-48E6-8DA5-B24D39159143}" dt="2020-04-10T16:28:01.237" v="13" actId="478"/>
          <ac:spMkLst>
            <pc:docMk/>
            <pc:sldMk cId="788979723" sldId="266"/>
            <ac:spMk id="3" creationId="{255B5FE9-0591-436B-A015-FB6F5948AA1A}"/>
          </ac:spMkLst>
        </pc:spChg>
        <pc:spChg chg="add mod">
          <ac:chgData name="Patrick Timas" userId="370d1722-7acc-4763-8417-477524e01652" providerId="ADAL" clId="{821FE854-0AFA-48E6-8DA5-B24D39159143}" dt="2020-04-10T18:35:28.542" v="369" actId="14100"/>
          <ac:spMkLst>
            <pc:docMk/>
            <pc:sldMk cId="788979723" sldId="266"/>
            <ac:spMk id="3" creationId="{4ABB66B3-C5A8-41BB-8491-3DE4E04A499B}"/>
          </ac:spMkLst>
        </pc:spChg>
        <pc:spChg chg="add del mod">
          <ac:chgData name="Patrick Timas" userId="370d1722-7acc-4763-8417-477524e01652" providerId="ADAL" clId="{821FE854-0AFA-48E6-8DA5-B24D39159143}" dt="2020-04-10T17:19:38.005" v="309" actId="478"/>
          <ac:spMkLst>
            <pc:docMk/>
            <pc:sldMk cId="788979723" sldId="266"/>
            <ac:spMk id="7" creationId="{E9FD40B1-73E5-4F9E-9358-B4DCE243E24F}"/>
          </ac:spMkLst>
        </pc:spChg>
        <pc:spChg chg="add del mod">
          <ac:chgData name="Patrick Timas" userId="370d1722-7acc-4763-8417-477524e01652" providerId="ADAL" clId="{821FE854-0AFA-48E6-8DA5-B24D39159143}" dt="2020-04-10T16:32:12.529" v="85" actId="478"/>
          <ac:spMkLst>
            <pc:docMk/>
            <pc:sldMk cId="788979723" sldId="266"/>
            <ac:spMk id="7" creationId="{EBD25F37-D792-472B-B1BA-FCEA1F0E4659}"/>
          </ac:spMkLst>
        </pc:spChg>
        <pc:spChg chg="add mod">
          <ac:chgData name="Patrick Timas" userId="370d1722-7acc-4763-8417-477524e01652" providerId="ADAL" clId="{821FE854-0AFA-48E6-8DA5-B24D39159143}" dt="2020-04-10T17:26:16.791" v="341" actId="14100"/>
          <ac:spMkLst>
            <pc:docMk/>
            <pc:sldMk cId="788979723" sldId="266"/>
            <ac:spMk id="8" creationId="{804BD0FE-CACC-43EE-B914-AA4366BDA777}"/>
          </ac:spMkLst>
        </pc:spChg>
        <pc:spChg chg="add mod">
          <ac:chgData name="Patrick Timas" userId="370d1722-7acc-4763-8417-477524e01652" providerId="ADAL" clId="{821FE854-0AFA-48E6-8DA5-B24D39159143}" dt="2020-04-10T17:26:42.427" v="346" actId="14100"/>
          <ac:spMkLst>
            <pc:docMk/>
            <pc:sldMk cId="788979723" sldId="266"/>
            <ac:spMk id="12" creationId="{BFDA1D13-4DB5-43E0-B90A-0A39BFA4C411}"/>
          </ac:spMkLst>
        </pc:spChg>
        <pc:picChg chg="add mod">
          <ac:chgData name="Patrick Timas" userId="370d1722-7acc-4763-8417-477524e01652" providerId="ADAL" clId="{821FE854-0AFA-48E6-8DA5-B24D39159143}" dt="2020-04-10T17:20:11.730" v="318" actId="1076"/>
          <ac:picMkLst>
            <pc:docMk/>
            <pc:sldMk cId="788979723" sldId="266"/>
            <ac:picMk id="4" creationId="{B62541BE-C083-4C26-A70D-3DF51850FB43}"/>
          </ac:picMkLst>
        </pc:picChg>
        <pc:picChg chg="add mod">
          <ac:chgData name="Patrick Timas" userId="370d1722-7acc-4763-8417-477524e01652" providerId="ADAL" clId="{821FE854-0AFA-48E6-8DA5-B24D39159143}" dt="2020-04-10T17:20:04.261" v="315" actId="1076"/>
          <ac:picMkLst>
            <pc:docMk/>
            <pc:sldMk cId="788979723" sldId="266"/>
            <ac:picMk id="5" creationId="{7FA5B674-5892-480F-848C-5FA7A8D182C3}"/>
          </ac:picMkLst>
        </pc:picChg>
        <pc:picChg chg="add mod">
          <ac:chgData name="Patrick Timas" userId="370d1722-7acc-4763-8417-477524e01652" providerId="ADAL" clId="{821FE854-0AFA-48E6-8DA5-B24D39159143}" dt="2020-04-10T17:19:56.347" v="313" actId="1076"/>
          <ac:picMkLst>
            <pc:docMk/>
            <pc:sldMk cId="788979723" sldId="266"/>
            <ac:picMk id="6" creationId="{EF9DF6D0-50FB-4329-9F15-B3EECED04F6B}"/>
          </ac:picMkLst>
        </pc:picChg>
        <pc:picChg chg="add del mod">
          <ac:chgData name="Patrick Timas" userId="370d1722-7acc-4763-8417-477524e01652" providerId="ADAL" clId="{821FE854-0AFA-48E6-8DA5-B24D39159143}" dt="2020-04-10T17:20:12.830" v="319" actId="478"/>
          <ac:picMkLst>
            <pc:docMk/>
            <pc:sldMk cId="788979723" sldId="266"/>
            <ac:picMk id="9" creationId="{6FCEFC2A-D98A-41FF-A033-45FC725619C8}"/>
          </ac:picMkLst>
        </pc:picChg>
        <pc:picChg chg="add del">
          <ac:chgData name="Patrick Timas" userId="370d1722-7acc-4763-8417-477524e01652" providerId="ADAL" clId="{821FE854-0AFA-48E6-8DA5-B24D39159143}" dt="2020-04-10T17:19:58.150" v="314" actId="478"/>
          <ac:picMkLst>
            <pc:docMk/>
            <pc:sldMk cId="788979723" sldId="266"/>
            <ac:picMk id="10" creationId="{EDFCBD7C-B96B-4069-88AA-B9FC9B9D2D2A}"/>
          </ac:picMkLst>
        </pc:picChg>
        <pc:picChg chg="add del">
          <ac:chgData name="Patrick Timas" userId="370d1722-7acc-4763-8417-477524e01652" providerId="ADAL" clId="{821FE854-0AFA-48E6-8DA5-B24D39159143}" dt="2020-04-10T17:20:05.600" v="316" actId="478"/>
          <ac:picMkLst>
            <pc:docMk/>
            <pc:sldMk cId="788979723" sldId="266"/>
            <ac:picMk id="11" creationId="{699E5517-01D7-4C34-A443-53DDC0A4576A}"/>
          </ac:picMkLst>
        </pc:picChg>
        <pc:picChg chg="add mod">
          <ac:chgData name="Patrick Timas" userId="370d1722-7acc-4763-8417-477524e01652" providerId="ADAL" clId="{821FE854-0AFA-48E6-8DA5-B24D39159143}" dt="2020-04-10T17:26:37.721" v="345" actId="14100"/>
          <ac:picMkLst>
            <pc:docMk/>
            <pc:sldMk cId="788979723" sldId="266"/>
            <ac:picMk id="13" creationId="{F654726F-1EEF-4909-925B-A5E1AEFE076C}"/>
          </ac:picMkLst>
        </pc:picChg>
        <pc:picChg chg="add mod">
          <ac:chgData name="Patrick Timas" userId="370d1722-7acc-4763-8417-477524e01652" providerId="ADAL" clId="{821FE854-0AFA-48E6-8DA5-B24D39159143}" dt="2020-04-10T17:26:37.721" v="345" actId="14100"/>
          <ac:picMkLst>
            <pc:docMk/>
            <pc:sldMk cId="788979723" sldId="266"/>
            <ac:picMk id="14" creationId="{2D6BA93B-CF35-43AF-9A23-239F8DDA8021}"/>
          </ac:picMkLst>
        </pc:picChg>
        <pc:picChg chg="add mod">
          <ac:chgData name="Patrick Timas" userId="370d1722-7acc-4763-8417-477524e01652" providerId="ADAL" clId="{821FE854-0AFA-48E6-8DA5-B24D39159143}" dt="2020-04-10T17:26:37.721" v="345" actId="14100"/>
          <ac:picMkLst>
            <pc:docMk/>
            <pc:sldMk cId="788979723" sldId="266"/>
            <ac:picMk id="15" creationId="{7AF505AB-FCDE-4491-A96A-58E67E78A3A5}"/>
          </ac:picMkLst>
        </pc:picChg>
      </pc:sldChg>
      <pc:sldChg chg="addSp delSp modSp new del mod">
        <pc:chgData name="Patrick Timas" userId="370d1722-7acc-4763-8417-477524e01652" providerId="ADAL" clId="{821FE854-0AFA-48E6-8DA5-B24D39159143}" dt="2020-04-10T17:26:49.408" v="347" actId="47"/>
        <pc:sldMkLst>
          <pc:docMk/>
          <pc:sldMk cId="2214358147" sldId="267"/>
        </pc:sldMkLst>
        <pc:spChg chg="mod">
          <ac:chgData name="Patrick Timas" userId="370d1722-7acc-4763-8417-477524e01652" providerId="ADAL" clId="{821FE854-0AFA-48E6-8DA5-B24D39159143}" dt="2020-04-10T16:31:34.772" v="78" actId="1076"/>
          <ac:spMkLst>
            <pc:docMk/>
            <pc:sldMk cId="2214358147" sldId="267"/>
            <ac:spMk id="2" creationId="{DFA380F2-738E-4D8F-A17D-7D742EE853EB}"/>
          </ac:spMkLst>
        </pc:spChg>
        <pc:spChg chg="del">
          <ac:chgData name="Patrick Timas" userId="370d1722-7acc-4763-8417-477524e01652" providerId="ADAL" clId="{821FE854-0AFA-48E6-8DA5-B24D39159143}" dt="2020-04-10T16:31:50.692" v="80" actId="478"/>
          <ac:spMkLst>
            <pc:docMk/>
            <pc:sldMk cId="2214358147" sldId="267"/>
            <ac:spMk id="3" creationId="{78628012-7661-4B0C-BFC6-5052E242C9B0}"/>
          </ac:spMkLst>
        </pc:spChg>
        <pc:picChg chg="add mod">
          <ac:chgData name="Patrick Timas" userId="370d1722-7acc-4763-8417-477524e01652" providerId="ADAL" clId="{821FE854-0AFA-48E6-8DA5-B24D39159143}" dt="2020-04-10T17:20:39.575" v="323" actId="1076"/>
          <ac:picMkLst>
            <pc:docMk/>
            <pc:sldMk cId="2214358147" sldId="267"/>
            <ac:picMk id="4" creationId="{26D6328C-5041-4FEB-ACE8-B72F312F75F1}"/>
          </ac:picMkLst>
        </pc:picChg>
        <pc:picChg chg="add del mod">
          <ac:chgData name="Patrick Timas" userId="370d1722-7acc-4763-8417-477524e01652" providerId="ADAL" clId="{821FE854-0AFA-48E6-8DA5-B24D39159143}" dt="2020-04-10T17:25:41.298" v="336" actId="478"/>
          <ac:picMkLst>
            <pc:docMk/>
            <pc:sldMk cId="2214358147" sldId="267"/>
            <ac:picMk id="5" creationId="{8E74BE45-9ECA-4FC8-B3B8-D8F9740FD63B}"/>
          </ac:picMkLst>
        </pc:picChg>
        <pc:picChg chg="add mod">
          <ac:chgData name="Patrick Timas" userId="370d1722-7acc-4763-8417-477524e01652" providerId="ADAL" clId="{821FE854-0AFA-48E6-8DA5-B24D39159143}" dt="2020-04-10T17:20:31.652" v="321" actId="1076"/>
          <ac:picMkLst>
            <pc:docMk/>
            <pc:sldMk cId="2214358147" sldId="267"/>
            <ac:picMk id="6" creationId="{87BF079C-F49A-4043-A0D3-B3EC48CA5B3B}"/>
          </ac:picMkLst>
        </pc:picChg>
        <pc:picChg chg="add del">
          <ac:chgData name="Patrick Timas" userId="370d1722-7acc-4763-8417-477524e01652" providerId="ADAL" clId="{821FE854-0AFA-48E6-8DA5-B24D39159143}" dt="2020-04-10T17:20:33.330" v="322" actId="478"/>
          <ac:picMkLst>
            <pc:docMk/>
            <pc:sldMk cId="2214358147" sldId="267"/>
            <ac:picMk id="7" creationId="{6402A2BD-4A5D-49D9-943F-A10C92027BFB}"/>
          </ac:picMkLst>
        </pc:picChg>
        <pc:picChg chg="add del">
          <ac:chgData name="Patrick Timas" userId="370d1722-7acc-4763-8417-477524e01652" providerId="ADAL" clId="{821FE854-0AFA-48E6-8DA5-B24D39159143}" dt="2020-04-10T17:20:40.852" v="324" actId="478"/>
          <ac:picMkLst>
            <pc:docMk/>
            <pc:sldMk cId="2214358147" sldId="267"/>
            <ac:picMk id="8" creationId="{10CD34E4-4742-4A66-8C1B-D1E2028BCCBE}"/>
          </ac:picMkLst>
        </pc:picChg>
        <pc:picChg chg="add del">
          <ac:chgData name="Patrick Timas" userId="370d1722-7acc-4763-8417-477524e01652" providerId="ADAL" clId="{821FE854-0AFA-48E6-8DA5-B24D39159143}" dt="2020-04-10T17:21:21.723" v="333" actId="478"/>
          <ac:picMkLst>
            <pc:docMk/>
            <pc:sldMk cId="2214358147" sldId="267"/>
            <ac:picMk id="9" creationId="{240F9A0C-E710-4290-A216-814169F404E8}"/>
          </ac:picMkLst>
        </pc:picChg>
        <pc:picChg chg="add mod">
          <ac:chgData name="Patrick Timas" userId="370d1722-7acc-4763-8417-477524e01652" providerId="ADAL" clId="{821FE854-0AFA-48E6-8DA5-B24D39159143}" dt="2020-04-10T17:25:43.364" v="337" actId="1076"/>
          <ac:picMkLst>
            <pc:docMk/>
            <pc:sldMk cId="2214358147" sldId="267"/>
            <ac:picMk id="10" creationId="{F16548CA-DF03-4D16-934B-301B9D3AC105}"/>
          </ac:picMkLst>
        </pc:picChg>
      </pc:sldChg>
      <pc:sldChg chg="addSp delSp modSp add mod">
        <pc:chgData name="Patrick Timas" userId="370d1722-7acc-4763-8417-477524e01652" providerId="ADAL" clId="{821FE854-0AFA-48E6-8DA5-B24D39159143}" dt="2020-04-10T18:36:21.506" v="378" actId="20577"/>
        <pc:sldMkLst>
          <pc:docMk/>
          <pc:sldMk cId="2409644712" sldId="268"/>
        </pc:sldMkLst>
        <pc:spChg chg="mod">
          <ac:chgData name="Patrick Timas" userId="370d1722-7acc-4763-8417-477524e01652" providerId="ADAL" clId="{821FE854-0AFA-48E6-8DA5-B24D39159143}" dt="2020-04-10T17:27:08.824" v="350" actId="14100"/>
          <ac:spMkLst>
            <pc:docMk/>
            <pc:sldMk cId="2409644712" sldId="268"/>
            <ac:spMk id="2" creationId="{DFA380F2-738E-4D8F-A17D-7D742EE853EB}"/>
          </ac:spMkLst>
        </pc:spChg>
        <pc:spChg chg="add mod">
          <ac:chgData name="Patrick Timas" userId="370d1722-7acc-4763-8417-477524e01652" providerId="ADAL" clId="{821FE854-0AFA-48E6-8DA5-B24D39159143}" dt="2020-04-10T18:35:49.346" v="373" actId="14100"/>
          <ac:spMkLst>
            <pc:docMk/>
            <pc:sldMk cId="2409644712" sldId="268"/>
            <ac:spMk id="3" creationId="{703657B5-5275-4C23-95A9-0D93BD823257}"/>
          </ac:spMkLst>
        </pc:spChg>
        <pc:spChg chg="add mod">
          <ac:chgData name="Patrick Timas" userId="370d1722-7acc-4763-8417-477524e01652" providerId="ADAL" clId="{821FE854-0AFA-48E6-8DA5-B24D39159143}" dt="2020-04-10T18:36:21.506" v="378" actId="20577"/>
          <ac:spMkLst>
            <pc:docMk/>
            <pc:sldMk cId="2409644712" sldId="268"/>
            <ac:spMk id="4" creationId="{9813F5F8-7CFD-4A89-9EE7-3D347867DA05}"/>
          </ac:spMkLst>
        </pc:spChg>
        <pc:spChg chg="add mod">
          <ac:chgData name="Patrick Timas" userId="370d1722-7acc-4763-8417-477524e01652" providerId="ADAL" clId="{821FE854-0AFA-48E6-8DA5-B24D39159143}" dt="2020-04-10T17:27:12.999" v="351" actId="14100"/>
          <ac:spMkLst>
            <pc:docMk/>
            <pc:sldMk cId="2409644712" sldId="268"/>
            <ac:spMk id="6" creationId="{2CDF04CE-F884-45F7-885B-01D01E8F48E6}"/>
          </ac:spMkLst>
        </pc:spChg>
        <pc:picChg chg="del">
          <ac:chgData name="Patrick Timas" userId="370d1722-7acc-4763-8417-477524e01652" providerId="ADAL" clId="{821FE854-0AFA-48E6-8DA5-B24D39159143}" dt="2020-04-10T16:34:33.285" v="172" actId="478"/>
          <ac:picMkLst>
            <pc:docMk/>
            <pc:sldMk cId="2409644712" sldId="268"/>
            <ac:picMk id="4" creationId="{26D6328C-5041-4FEB-ACE8-B72F312F75F1}"/>
          </ac:picMkLst>
        </pc:picChg>
        <pc:picChg chg="del mod">
          <ac:chgData name="Patrick Timas" userId="370d1722-7acc-4763-8417-477524e01652" providerId="ADAL" clId="{821FE854-0AFA-48E6-8DA5-B24D39159143}" dt="2020-04-10T16:34:44.541" v="176" actId="478"/>
          <ac:picMkLst>
            <pc:docMk/>
            <pc:sldMk cId="2409644712" sldId="268"/>
            <ac:picMk id="5" creationId="{8E74BE45-9ECA-4FC8-B3B8-D8F9740FD63B}"/>
          </ac:picMkLst>
        </pc:picChg>
        <pc:picChg chg="del">
          <ac:chgData name="Patrick Timas" userId="370d1722-7acc-4763-8417-477524e01652" providerId="ADAL" clId="{821FE854-0AFA-48E6-8DA5-B24D39159143}" dt="2020-04-10T16:35:00.026" v="179" actId="478"/>
          <ac:picMkLst>
            <pc:docMk/>
            <pc:sldMk cId="2409644712" sldId="268"/>
            <ac:picMk id="6" creationId="{87BF079C-F49A-4043-A0D3-B3EC48CA5B3B}"/>
          </ac:picMkLst>
        </pc:picChg>
        <pc:picChg chg="add mod">
          <ac:chgData name="Patrick Timas" userId="370d1722-7acc-4763-8417-477524e01652" providerId="ADAL" clId="{821FE854-0AFA-48E6-8DA5-B24D39159143}" dt="2020-04-10T16:35:03.555" v="180" actId="1076"/>
          <ac:picMkLst>
            <pc:docMk/>
            <pc:sldMk cId="2409644712" sldId="268"/>
            <ac:picMk id="7" creationId="{28856064-FB7B-44C1-B2E0-2CEE13DD83D1}"/>
          </ac:picMkLst>
        </pc:picChg>
        <pc:picChg chg="add mod">
          <ac:chgData name="Patrick Timas" userId="370d1722-7acc-4763-8417-477524e01652" providerId="ADAL" clId="{821FE854-0AFA-48E6-8DA5-B24D39159143}" dt="2020-04-10T16:34:35.460" v="173" actId="1076"/>
          <ac:picMkLst>
            <pc:docMk/>
            <pc:sldMk cId="2409644712" sldId="268"/>
            <ac:picMk id="8" creationId="{A29CCF62-7107-44BC-9776-C96AA544F235}"/>
          </ac:picMkLst>
        </pc:picChg>
        <pc:picChg chg="add mod">
          <ac:chgData name="Patrick Timas" userId="370d1722-7acc-4763-8417-477524e01652" providerId="ADAL" clId="{821FE854-0AFA-48E6-8DA5-B24D39159143}" dt="2020-04-10T16:34:47.527" v="177" actId="1076"/>
          <ac:picMkLst>
            <pc:docMk/>
            <pc:sldMk cId="2409644712" sldId="268"/>
            <ac:picMk id="9" creationId="{619D02FE-9891-415B-AA80-9D4E74C755CF}"/>
          </ac:picMkLst>
        </pc:picChg>
        <pc:picChg chg="add mod">
          <ac:chgData name="Patrick Timas" userId="370d1722-7acc-4763-8417-477524e01652" providerId="ADAL" clId="{821FE854-0AFA-48E6-8DA5-B24D39159143}" dt="2020-04-10T17:27:03.779" v="349" actId="1076"/>
          <ac:picMkLst>
            <pc:docMk/>
            <pc:sldMk cId="2409644712" sldId="268"/>
            <ac:picMk id="10" creationId="{74CE69E8-AD46-4603-96AD-091C0989B7EB}"/>
          </ac:picMkLst>
        </pc:picChg>
        <pc:picChg chg="add mod">
          <ac:chgData name="Patrick Timas" userId="370d1722-7acc-4763-8417-477524e01652" providerId="ADAL" clId="{821FE854-0AFA-48E6-8DA5-B24D39159143}" dt="2020-04-10T17:27:03.779" v="349" actId="1076"/>
          <ac:picMkLst>
            <pc:docMk/>
            <pc:sldMk cId="2409644712" sldId="268"/>
            <ac:picMk id="11" creationId="{A914D297-0C52-479D-A369-6ED546FFD889}"/>
          </ac:picMkLst>
        </pc:picChg>
        <pc:picChg chg="add mod">
          <ac:chgData name="Patrick Timas" userId="370d1722-7acc-4763-8417-477524e01652" providerId="ADAL" clId="{821FE854-0AFA-48E6-8DA5-B24D39159143}" dt="2020-04-10T17:27:03.779" v="349" actId="1076"/>
          <ac:picMkLst>
            <pc:docMk/>
            <pc:sldMk cId="2409644712" sldId="268"/>
            <ac:picMk id="12" creationId="{15A09087-41A9-4617-A6EE-8FFBD6DC3B57}"/>
          </ac:picMkLst>
        </pc:picChg>
      </pc:sldChg>
      <pc:sldChg chg="addSp delSp modSp add del mod">
        <pc:chgData name="Patrick Timas" userId="370d1722-7acc-4763-8417-477524e01652" providerId="ADAL" clId="{821FE854-0AFA-48E6-8DA5-B24D39159143}" dt="2020-04-10T17:27:20.335" v="352" actId="47"/>
        <pc:sldMkLst>
          <pc:docMk/>
          <pc:sldMk cId="3714688421" sldId="269"/>
        </pc:sldMkLst>
        <pc:spChg chg="mod">
          <ac:chgData name="Patrick Timas" userId="370d1722-7acc-4763-8417-477524e01652" providerId="ADAL" clId="{821FE854-0AFA-48E6-8DA5-B24D39159143}" dt="2020-04-10T16:35:31.784" v="205" actId="313"/>
          <ac:spMkLst>
            <pc:docMk/>
            <pc:sldMk cId="3714688421" sldId="269"/>
            <ac:spMk id="2" creationId="{DFA380F2-738E-4D8F-A17D-7D742EE853EB}"/>
          </ac:spMkLst>
        </pc:spChg>
        <pc:picChg chg="add mod">
          <ac:chgData name="Patrick Timas" userId="370d1722-7acc-4763-8417-477524e01652" providerId="ADAL" clId="{821FE854-0AFA-48E6-8DA5-B24D39159143}" dt="2020-04-10T16:36:12.426" v="216" actId="1076"/>
          <ac:picMkLst>
            <pc:docMk/>
            <pc:sldMk cId="3714688421" sldId="269"/>
            <ac:picMk id="6" creationId="{24B81E31-D01F-4B24-8FBD-C155A30CE236}"/>
          </ac:picMkLst>
        </pc:picChg>
        <pc:picChg chg="del">
          <ac:chgData name="Patrick Timas" userId="370d1722-7acc-4763-8417-477524e01652" providerId="ADAL" clId="{821FE854-0AFA-48E6-8DA5-B24D39159143}" dt="2020-04-10T16:36:09.225" v="215" actId="478"/>
          <ac:picMkLst>
            <pc:docMk/>
            <pc:sldMk cId="3714688421" sldId="269"/>
            <ac:picMk id="7" creationId="{28856064-FB7B-44C1-B2E0-2CEE13DD83D1}"/>
          </ac:picMkLst>
        </pc:picChg>
        <pc:picChg chg="del">
          <ac:chgData name="Patrick Timas" userId="370d1722-7acc-4763-8417-477524e01652" providerId="ADAL" clId="{821FE854-0AFA-48E6-8DA5-B24D39159143}" dt="2020-04-10T16:35:52.197" v="209" actId="478"/>
          <ac:picMkLst>
            <pc:docMk/>
            <pc:sldMk cId="3714688421" sldId="269"/>
            <ac:picMk id="8" creationId="{A29CCF62-7107-44BC-9776-C96AA544F235}"/>
          </ac:picMkLst>
        </pc:picChg>
        <pc:picChg chg="del">
          <ac:chgData name="Patrick Timas" userId="370d1722-7acc-4763-8417-477524e01652" providerId="ADAL" clId="{821FE854-0AFA-48E6-8DA5-B24D39159143}" dt="2020-04-10T16:36:00.356" v="212" actId="478"/>
          <ac:picMkLst>
            <pc:docMk/>
            <pc:sldMk cId="3714688421" sldId="269"/>
            <ac:picMk id="9" creationId="{619D02FE-9891-415B-AA80-9D4E74C755CF}"/>
          </ac:picMkLst>
        </pc:picChg>
        <pc:picChg chg="add mod">
          <ac:chgData name="Patrick Timas" userId="370d1722-7acc-4763-8417-477524e01652" providerId="ADAL" clId="{821FE854-0AFA-48E6-8DA5-B24D39159143}" dt="2020-04-10T16:35:53.847" v="210" actId="1076"/>
          <ac:picMkLst>
            <pc:docMk/>
            <pc:sldMk cId="3714688421" sldId="269"/>
            <ac:picMk id="10" creationId="{4BF5011B-34F8-44A9-A92E-F9AA72697C97}"/>
          </ac:picMkLst>
        </pc:picChg>
        <pc:picChg chg="add mod">
          <ac:chgData name="Patrick Timas" userId="370d1722-7acc-4763-8417-477524e01652" providerId="ADAL" clId="{821FE854-0AFA-48E6-8DA5-B24D39159143}" dt="2020-04-10T16:36:04.166" v="213" actId="1076"/>
          <ac:picMkLst>
            <pc:docMk/>
            <pc:sldMk cId="3714688421" sldId="269"/>
            <ac:picMk id="11" creationId="{DD53FE41-B157-4C6E-991E-8C7466EF61A7}"/>
          </ac:picMkLst>
        </pc:picChg>
        <pc:picChg chg="add">
          <ac:chgData name="Patrick Timas" userId="370d1722-7acc-4763-8417-477524e01652" providerId="ADAL" clId="{821FE854-0AFA-48E6-8DA5-B24D39159143}" dt="2020-04-10T16:36:17.017" v="217"/>
          <ac:picMkLst>
            <pc:docMk/>
            <pc:sldMk cId="3714688421" sldId="269"/>
            <ac:picMk id="12" creationId="{651B0190-AED5-4D03-9096-982ED63F62A9}"/>
          </ac:picMkLst>
        </pc:picChg>
        <pc:picChg chg="add">
          <ac:chgData name="Patrick Timas" userId="370d1722-7acc-4763-8417-477524e01652" providerId="ADAL" clId="{821FE854-0AFA-48E6-8DA5-B24D39159143}" dt="2020-04-10T16:36:17.017" v="217"/>
          <ac:picMkLst>
            <pc:docMk/>
            <pc:sldMk cId="3714688421" sldId="269"/>
            <ac:picMk id="13" creationId="{33FE9557-AFC6-4D21-8B29-CD76D23D7A83}"/>
          </ac:picMkLst>
        </pc:picChg>
        <pc:picChg chg="add">
          <ac:chgData name="Patrick Timas" userId="370d1722-7acc-4763-8417-477524e01652" providerId="ADAL" clId="{821FE854-0AFA-48E6-8DA5-B24D39159143}" dt="2020-04-10T16:36:17.017" v="217"/>
          <ac:picMkLst>
            <pc:docMk/>
            <pc:sldMk cId="3714688421" sldId="269"/>
            <ac:picMk id="14" creationId="{07D7EFBD-4D56-4DC4-8DFA-9B98C5873E20}"/>
          </ac:picMkLst>
        </pc:picChg>
      </pc:sldChg>
      <pc:sldChg chg="addSp delSp modSp add mod">
        <pc:chgData name="Patrick Timas" userId="370d1722-7acc-4763-8417-477524e01652" providerId="ADAL" clId="{821FE854-0AFA-48E6-8DA5-B24D39159143}" dt="2020-04-10T18:40:00.980" v="414" actId="20577"/>
        <pc:sldMkLst>
          <pc:docMk/>
          <pc:sldMk cId="430720227" sldId="270"/>
        </pc:sldMkLst>
        <pc:spChg chg="mod">
          <ac:chgData name="Patrick Timas" userId="370d1722-7acc-4763-8417-477524e01652" providerId="ADAL" clId="{821FE854-0AFA-48E6-8DA5-B24D39159143}" dt="2020-04-10T16:37:53.075" v="254" actId="313"/>
          <ac:spMkLst>
            <pc:docMk/>
            <pc:sldMk cId="430720227" sldId="270"/>
            <ac:spMk id="2" creationId="{DFA380F2-738E-4D8F-A17D-7D742EE853EB}"/>
          </ac:spMkLst>
        </pc:spChg>
        <pc:spChg chg="add mod">
          <ac:chgData name="Patrick Timas" userId="370d1722-7acc-4763-8417-477524e01652" providerId="ADAL" clId="{821FE854-0AFA-48E6-8DA5-B24D39159143}" dt="2020-04-10T18:40:00.980" v="414" actId="20577"/>
          <ac:spMkLst>
            <pc:docMk/>
            <pc:sldMk cId="430720227" sldId="270"/>
            <ac:spMk id="3" creationId="{84463AE8-ACDF-4696-8C0A-31AAD8941D34}"/>
          </ac:spMkLst>
        </pc:spChg>
        <pc:spChg chg="add mod">
          <ac:chgData name="Patrick Timas" userId="370d1722-7acc-4763-8417-477524e01652" providerId="ADAL" clId="{821FE854-0AFA-48E6-8DA5-B24D39159143}" dt="2020-04-10T18:36:52.752" v="384" actId="14100"/>
          <ac:spMkLst>
            <pc:docMk/>
            <pc:sldMk cId="430720227" sldId="270"/>
            <ac:spMk id="4" creationId="{CCBF76AE-0A81-41A9-A2BC-C020D8E83A27}"/>
          </ac:spMkLst>
        </pc:spChg>
        <pc:spChg chg="add mod">
          <ac:chgData name="Patrick Timas" userId="370d1722-7acc-4763-8417-477524e01652" providerId="ADAL" clId="{821FE854-0AFA-48E6-8DA5-B24D39159143}" dt="2020-04-10T18:39:57.270" v="410"/>
          <ac:spMkLst>
            <pc:docMk/>
            <pc:sldMk cId="430720227" sldId="270"/>
            <ac:spMk id="5" creationId="{C0A1AD0D-BA5E-421B-9008-A2A31B14FE30}"/>
          </ac:spMkLst>
        </pc:spChg>
        <pc:spChg chg="add mod">
          <ac:chgData name="Patrick Timas" userId="370d1722-7acc-4763-8417-477524e01652" providerId="ADAL" clId="{821FE854-0AFA-48E6-8DA5-B24D39159143}" dt="2020-04-10T17:27:30.023" v="354" actId="1076"/>
          <ac:spMkLst>
            <pc:docMk/>
            <pc:sldMk cId="430720227" sldId="270"/>
            <ac:spMk id="6" creationId="{A0913F85-A890-42EB-99CC-91E190DC400D}"/>
          </ac:spMkLst>
        </pc:spChg>
        <pc:picChg chg="del">
          <ac:chgData name="Patrick Timas" userId="370d1722-7acc-4763-8417-477524e01652" providerId="ADAL" clId="{821FE854-0AFA-48E6-8DA5-B24D39159143}" dt="2020-04-10T16:37:32.426" v="252" actId="478"/>
          <ac:picMkLst>
            <pc:docMk/>
            <pc:sldMk cId="430720227" sldId="270"/>
            <ac:picMk id="6" creationId="{24B81E31-D01F-4B24-8FBD-C155A30CE236}"/>
          </ac:picMkLst>
        </pc:picChg>
        <pc:picChg chg="add mod">
          <ac:chgData name="Patrick Timas" userId="370d1722-7acc-4763-8417-477524e01652" providerId="ADAL" clId="{821FE854-0AFA-48E6-8DA5-B24D39159143}" dt="2020-04-10T16:37:36.601" v="253" actId="1076"/>
          <ac:picMkLst>
            <pc:docMk/>
            <pc:sldMk cId="430720227" sldId="270"/>
            <ac:picMk id="7" creationId="{7DFD9D23-F52C-44BC-90A4-D1A20CFBCAEF}"/>
          </ac:picMkLst>
        </pc:picChg>
        <pc:picChg chg="add mod">
          <ac:chgData name="Patrick Timas" userId="370d1722-7acc-4763-8417-477524e01652" providerId="ADAL" clId="{821FE854-0AFA-48E6-8DA5-B24D39159143}" dt="2020-04-10T16:37:17.207" v="247" actId="1076"/>
          <ac:picMkLst>
            <pc:docMk/>
            <pc:sldMk cId="430720227" sldId="270"/>
            <ac:picMk id="8" creationId="{C0473651-7445-4A74-93C9-333A1FC65AA1}"/>
          </ac:picMkLst>
        </pc:picChg>
        <pc:picChg chg="add mod">
          <ac:chgData name="Patrick Timas" userId="370d1722-7acc-4763-8417-477524e01652" providerId="ADAL" clId="{821FE854-0AFA-48E6-8DA5-B24D39159143}" dt="2020-04-10T16:37:25.894" v="250" actId="1076"/>
          <ac:picMkLst>
            <pc:docMk/>
            <pc:sldMk cId="430720227" sldId="270"/>
            <ac:picMk id="9" creationId="{19CD4ACE-589E-4A01-AC77-F4C996E67FD2}"/>
          </ac:picMkLst>
        </pc:picChg>
        <pc:picChg chg="add mod">
          <ac:chgData name="Patrick Timas" userId="370d1722-7acc-4763-8417-477524e01652" providerId="ADAL" clId="{821FE854-0AFA-48E6-8DA5-B24D39159143}" dt="2020-04-10T17:27:30.023" v="354" actId="1076"/>
          <ac:picMkLst>
            <pc:docMk/>
            <pc:sldMk cId="430720227" sldId="270"/>
            <ac:picMk id="10" creationId="{45672E35-D2CE-4DB6-9966-094E01518E02}"/>
          </ac:picMkLst>
        </pc:picChg>
        <pc:picChg chg="del">
          <ac:chgData name="Patrick Timas" userId="370d1722-7acc-4763-8417-477524e01652" providerId="ADAL" clId="{821FE854-0AFA-48E6-8DA5-B24D39159143}" dt="2020-04-10T16:37:14.969" v="246" actId="478"/>
          <ac:picMkLst>
            <pc:docMk/>
            <pc:sldMk cId="430720227" sldId="270"/>
            <ac:picMk id="10" creationId="{4BF5011B-34F8-44A9-A92E-F9AA72697C97}"/>
          </ac:picMkLst>
        </pc:picChg>
        <pc:picChg chg="add mod">
          <ac:chgData name="Patrick Timas" userId="370d1722-7acc-4763-8417-477524e01652" providerId="ADAL" clId="{821FE854-0AFA-48E6-8DA5-B24D39159143}" dt="2020-04-10T17:27:30.023" v="354" actId="1076"/>
          <ac:picMkLst>
            <pc:docMk/>
            <pc:sldMk cId="430720227" sldId="270"/>
            <ac:picMk id="11" creationId="{6352F644-9429-4A57-B476-9389F363F26D}"/>
          </ac:picMkLst>
        </pc:picChg>
        <pc:picChg chg="del">
          <ac:chgData name="Patrick Timas" userId="370d1722-7acc-4763-8417-477524e01652" providerId="ADAL" clId="{821FE854-0AFA-48E6-8DA5-B24D39159143}" dt="2020-04-10T16:37:22.112" v="249" actId="478"/>
          <ac:picMkLst>
            <pc:docMk/>
            <pc:sldMk cId="430720227" sldId="270"/>
            <ac:picMk id="11" creationId="{DD53FE41-B157-4C6E-991E-8C7466EF61A7}"/>
          </ac:picMkLst>
        </pc:picChg>
        <pc:picChg chg="add mod">
          <ac:chgData name="Patrick Timas" userId="370d1722-7acc-4763-8417-477524e01652" providerId="ADAL" clId="{821FE854-0AFA-48E6-8DA5-B24D39159143}" dt="2020-04-10T17:27:30.023" v="354" actId="1076"/>
          <ac:picMkLst>
            <pc:docMk/>
            <pc:sldMk cId="430720227" sldId="270"/>
            <ac:picMk id="12" creationId="{A65CE581-315B-4CE3-91DE-A0E07226B22F}"/>
          </ac:picMkLst>
        </pc:picChg>
      </pc:sldChg>
      <pc:sldChg chg="addSp delSp modSp add del mod">
        <pc:chgData name="Patrick Timas" userId="370d1722-7acc-4763-8417-477524e01652" providerId="ADAL" clId="{821FE854-0AFA-48E6-8DA5-B24D39159143}" dt="2020-04-10T17:27:35.161" v="355" actId="47"/>
        <pc:sldMkLst>
          <pc:docMk/>
          <pc:sldMk cId="1630839071" sldId="271"/>
        </pc:sldMkLst>
        <pc:spChg chg="mod">
          <ac:chgData name="Patrick Timas" userId="370d1722-7acc-4763-8417-477524e01652" providerId="ADAL" clId="{821FE854-0AFA-48E6-8DA5-B24D39159143}" dt="2020-04-10T16:38:11.740" v="277" actId="313"/>
          <ac:spMkLst>
            <pc:docMk/>
            <pc:sldMk cId="1630839071" sldId="271"/>
            <ac:spMk id="2" creationId="{DFA380F2-738E-4D8F-A17D-7D742EE853EB}"/>
          </ac:spMkLst>
        </pc:spChg>
        <pc:picChg chg="add mod">
          <ac:chgData name="Patrick Timas" userId="370d1722-7acc-4763-8417-477524e01652" providerId="ADAL" clId="{821FE854-0AFA-48E6-8DA5-B24D39159143}" dt="2020-04-10T16:38:53.476" v="287" actId="1076"/>
          <ac:picMkLst>
            <pc:docMk/>
            <pc:sldMk cId="1630839071" sldId="271"/>
            <ac:picMk id="6" creationId="{A35D223C-281F-4CCE-A17D-8C7C8C63B6AF}"/>
          </ac:picMkLst>
        </pc:picChg>
        <pc:picChg chg="del">
          <ac:chgData name="Patrick Timas" userId="370d1722-7acc-4763-8417-477524e01652" providerId="ADAL" clId="{821FE854-0AFA-48E6-8DA5-B24D39159143}" dt="2020-04-10T16:38:49.497" v="286" actId="478"/>
          <ac:picMkLst>
            <pc:docMk/>
            <pc:sldMk cId="1630839071" sldId="271"/>
            <ac:picMk id="7" creationId="{7DFD9D23-F52C-44BC-90A4-D1A20CFBCAEF}"/>
          </ac:picMkLst>
        </pc:picChg>
        <pc:picChg chg="del">
          <ac:chgData name="Patrick Timas" userId="370d1722-7acc-4763-8417-477524e01652" providerId="ADAL" clId="{821FE854-0AFA-48E6-8DA5-B24D39159143}" dt="2020-04-10T16:38:30.016" v="280" actId="478"/>
          <ac:picMkLst>
            <pc:docMk/>
            <pc:sldMk cId="1630839071" sldId="271"/>
            <ac:picMk id="8" creationId="{C0473651-7445-4A74-93C9-333A1FC65AA1}"/>
          </ac:picMkLst>
        </pc:picChg>
        <pc:picChg chg="del">
          <ac:chgData name="Patrick Timas" userId="370d1722-7acc-4763-8417-477524e01652" providerId="ADAL" clId="{821FE854-0AFA-48E6-8DA5-B24D39159143}" dt="2020-04-10T16:38:39.131" v="283" actId="478"/>
          <ac:picMkLst>
            <pc:docMk/>
            <pc:sldMk cId="1630839071" sldId="271"/>
            <ac:picMk id="9" creationId="{19CD4ACE-589E-4A01-AC77-F4C996E67FD2}"/>
          </ac:picMkLst>
        </pc:picChg>
        <pc:picChg chg="add mod">
          <ac:chgData name="Patrick Timas" userId="370d1722-7acc-4763-8417-477524e01652" providerId="ADAL" clId="{821FE854-0AFA-48E6-8DA5-B24D39159143}" dt="2020-04-10T16:38:32.008" v="281" actId="1076"/>
          <ac:picMkLst>
            <pc:docMk/>
            <pc:sldMk cId="1630839071" sldId="271"/>
            <ac:picMk id="10" creationId="{BE4E3B3D-B70E-43D0-9275-20759BF64C89}"/>
          </ac:picMkLst>
        </pc:picChg>
        <pc:picChg chg="add mod">
          <ac:chgData name="Patrick Timas" userId="370d1722-7acc-4763-8417-477524e01652" providerId="ADAL" clId="{821FE854-0AFA-48E6-8DA5-B24D39159143}" dt="2020-04-10T16:38:41.101" v="284" actId="1076"/>
          <ac:picMkLst>
            <pc:docMk/>
            <pc:sldMk cId="1630839071" sldId="271"/>
            <ac:picMk id="11" creationId="{618322A4-02DB-4A2F-8B02-F36A0DA3A6BE}"/>
          </ac:picMkLst>
        </pc:picChg>
      </pc:sldChg>
      <pc:sldChg chg="addSp delSp modSp add mod ord">
        <pc:chgData name="Patrick Timas" userId="370d1722-7acc-4763-8417-477524e01652" providerId="ADAL" clId="{821FE854-0AFA-48E6-8DA5-B24D39159143}" dt="2020-04-10T17:49:19.768" v="360"/>
        <pc:sldMkLst>
          <pc:docMk/>
          <pc:sldMk cId="216668206" sldId="272"/>
        </pc:sldMkLst>
        <pc:spChg chg="mod">
          <ac:chgData name="Patrick Timas" userId="370d1722-7acc-4763-8417-477524e01652" providerId="ADAL" clId="{821FE854-0AFA-48E6-8DA5-B24D39159143}" dt="2020-04-10T16:39:09.050" v="293" actId="20577"/>
          <ac:spMkLst>
            <pc:docMk/>
            <pc:sldMk cId="216668206" sldId="272"/>
            <ac:spMk id="2" creationId="{DFA380F2-738E-4D8F-A17D-7D742EE853EB}"/>
          </ac:spMkLst>
        </pc:spChg>
        <pc:picChg chg="del">
          <ac:chgData name="Patrick Timas" userId="370d1722-7acc-4763-8417-477524e01652" providerId="ADAL" clId="{821FE854-0AFA-48E6-8DA5-B24D39159143}" dt="2020-04-10T16:39:37.372" v="302" actId="478"/>
          <ac:picMkLst>
            <pc:docMk/>
            <pc:sldMk cId="216668206" sldId="272"/>
            <ac:picMk id="6" creationId="{A35D223C-281F-4CCE-A17D-8C7C8C63B6AF}"/>
          </ac:picMkLst>
        </pc:picChg>
        <pc:picChg chg="add mod">
          <ac:chgData name="Patrick Timas" userId="370d1722-7acc-4763-8417-477524e01652" providerId="ADAL" clId="{821FE854-0AFA-48E6-8DA5-B24D39159143}" dt="2020-04-10T16:39:24.952" v="297" actId="1076"/>
          <ac:picMkLst>
            <pc:docMk/>
            <pc:sldMk cId="216668206" sldId="272"/>
            <ac:picMk id="7" creationId="{3E05080D-9607-41AC-A40D-80E5F824D47A}"/>
          </ac:picMkLst>
        </pc:picChg>
        <pc:picChg chg="add mod">
          <ac:chgData name="Patrick Timas" userId="370d1722-7acc-4763-8417-477524e01652" providerId="ADAL" clId="{821FE854-0AFA-48E6-8DA5-B24D39159143}" dt="2020-04-10T16:39:32.735" v="300" actId="1076"/>
          <ac:picMkLst>
            <pc:docMk/>
            <pc:sldMk cId="216668206" sldId="272"/>
            <ac:picMk id="8" creationId="{0983C67C-ED15-4757-B59D-B8BBF73A1AFE}"/>
          </ac:picMkLst>
        </pc:picChg>
        <pc:picChg chg="add mod">
          <ac:chgData name="Patrick Timas" userId="370d1722-7acc-4763-8417-477524e01652" providerId="ADAL" clId="{821FE854-0AFA-48E6-8DA5-B24D39159143}" dt="2020-04-10T16:39:39.978" v="303" actId="1076"/>
          <ac:picMkLst>
            <pc:docMk/>
            <pc:sldMk cId="216668206" sldId="272"/>
            <ac:picMk id="9" creationId="{F9A0F284-389A-4BF6-9221-406A5E7F9660}"/>
          </ac:picMkLst>
        </pc:picChg>
        <pc:picChg chg="del">
          <ac:chgData name="Patrick Timas" userId="370d1722-7acc-4763-8417-477524e01652" providerId="ADAL" clId="{821FE854-0AFA-48E6-8DA5-B24D39159143}" dt="2020-04-10T16:39:22.579" v="296" actId="478"/>
          <ac:picMkLst>
            <pc:docMk/>
            <pc:sldMk cId="216668206" sldId="272"/>
            <ac:picMk id="10" creationId="{BE4E3B3D-B70E-43D0-9275-20759BF64C89}"/>
          </ac:picMkLst>
        </pc:picChg>
        <pc:picChg chg="del">
          <ac:chgData name="Patrick Timas" userId="370d1722-7acc-4763-8417-477524e01652" providerId="ADAL" clId="{821FE854-0AFA-48E6-8DA5-B24D39159143}" dt="2020-04-10T16:39:30.577" v="299" actId="478"/>
          <ac:picMkLst>
            <pc:docMk/>
            <pc:sldMk cId="216668206" sldId="272"/>
            <ac:picMk id="11" creationId="{618322A4-02DB-4A2F-8B02-F36A0DA3A6BE}"/>
          </ac:picMkLst>
        </pc:picChg>
      </pc:sldChg>
      <pc:sldChg chg="ord">
        <pc:chgData name="Patrick Timas" userId="370d1722-7acc-4763-8417-477524e01652" providerId="ADAL" clId="{821FE854-0AFA-48E6-8DA5-B24D39159143}" dt="2020-04-10T17:49:31.313" v="362"/>
        <pc:sldMkLst>
          <pc:docMk/>
          <pc:sldMk cId="1143781995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4732B-37AF-4B5E-A5FE-D55144A2963A}" type="datetimeFigureOut">
              <a:rPr lang="pt-PT" smtClean="0"/>
              <a:t>11/04/2020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49983-74E5-42BB-A265-C77EC8A0003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3545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PT" noProof="0"/>
              <a:t>Clique para editar o estilo de subtítulo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4/11/2020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69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4/11/2020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25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4/11/2020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55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 De Texto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PT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Caixa de texto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4/11/2020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13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4/11/2020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53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 De Texto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PT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Caixa de texto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PT" noProof="0"/>
              <a:t>Clique para editar os estilos do texto de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4/11/2020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07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PT" noProof="0"/>
              <a:t>Clique para editar os estilos do texto de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4/11/2020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58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4/11/2020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32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4/11/2020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88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4/11/2020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87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4/11/2020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62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4/11/2020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29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 rtl="0">
              <a:defRPr sz="1800"/>
            </a:lvl1pPr>
            <a:lvl2pPr rtl="0">
              <a:defRPr sz="1600"/>
            </a:lvl2pPr>
            <a:lvl3pPr rtl="0">
              <a:defRPr sz="1400"/>
            </a:lvl3pPr>
            <a:lvl4pPr rtl="0">
              <a:defRPr sz="1200"/>
            </a:lvl4pPr>
            <a:lvl5pPr rtl="0"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4/11/2020</a:t>
            </a:fld>
            <a:endParaRPr lang="en-US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08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4/11/2020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4/11/2020</a:t>
            </a:fld>
            <a:endParaRPr lang="en-US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75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1BEF0D-F0BB-DE4B-95CE-6DB70DBA9567}" type="datetimeFigureOut">
              <a:rPr lang="en-US" smtClean="0"/>
              <a:pPr/>
              <a:t>4/11/2020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2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14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4/11/2020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23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4/11/2020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9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39" r:id="rId1"/>
    <p:sldLayoutId id="2147484540" r:id="rId2"/>
    <p:sldLayoutId id="2147484541" r:id="rId3"/>
    <p:sldLayoutId id="2147484542" r:id="rId4"/>
    <p:sldLayoutId id="2147484543" r:id="rId5"/>
    <p:sldLayoutId id="2147484544" r:id="rId6"/>
    <p:sldLayoutId id="2147484545" r:id="rId7"/>
    <p:sldLayoutId id="2147484546" r:id="rId8"/>
    <p:sldLayoutId id="2147484547" r:id="rId9"/>
    <p:sldLayoutId id="2147484548" r:id="rId10"/>
    <p:sldLayoutId id="2147484549" r:id="rId11"/>
    <p:sldLayoutId id="2147484550" r:id="rId12"/>
    <p:sldLayoutId id="2147484551" r:id="rId13"/>
    <p:sldLayoutId id="2147484552" r:id="rId14"/>
    <p:sldLayoutId id="2147484553" r:id="rId15"/>
    <p:sldLayoutId id="2147484554" r:id="rId16"/>
    <p:sldLayoutId id="21474845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11.jpeg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C32EBCF-9054-454E-B327-42F371F42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795" y="2154949"/>
            <a:ext cx="12307876" cy="1571195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pt-PT" sz="3000" b="1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Berlin Sans FB Demi"/>
              </a:rPr>
            </a:br>
            <a:br>
              <a:rPr lang="pt-PT" sz="3000" b="1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Berlin Sans FB Demi"/>
              </a:rPr>
            </a:br>
            <a:r>
              <a:rPr lang="pt-PT" b="1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Berlin Sans FB Demi"/>
              </a:rPr>
              <a:t>        </a:t>
            </a:r>
            <a:r>
              <a:rPr lang="pt-PT" b="1" dirty="0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Berlin Sans FB Demi"/>
              </a:rPr>
              <a:t>             </a:t>
            </a:r>
            <a:r>
              <a:rPr lang="pt-PT" b="1" dirty="0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entury Gothic"/>
              </a:rPr>
              <a:t>Análise</a:t>
            </a:r>
            <a:r>
              <a:rPr lang="pt-PT" b="1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entury Gothic"/>
              </a:rPr>
              <a:t> </a:t>
            </a:r>
            <a:r>
              <a:rPr lang="pt-PT" b="1" dirty="0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entury Gothic"/>
              </a:rPr>
              <a:t>Cultura Organizacional </a:t>
            </a:r>
            <a:r>
              <a:rPr lang="pt-PT" b="1" dirty="0" err="1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entury Gothic"/>
              </a:rPr>
              <a:t>Armis</a:t>
            </a:r>
            <a:r>
              <a:rPr lang="pt-PT" b="1" dirty="0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entury Gothic"/>
              </a:rPr>
              <a:t> </a:t>
            </a:r>
            <a:r>
              <a:rPr lang="pt-PT" b="1" dirty="0" err="1">
                <a:solidFill>
                  <a:schemeClr val="tx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entury Gothic"/>
              </a:rPr>
              <a:t>Group</a:t>
            </a:r>
            <a:br>
              <a:rPr lang="pt-PT" sz="2800" b="1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entury Gothic"/>
              </a:rPr>
            </a:br>
            <a:endParaRPr lang="pt-PT" sz="2800" b="1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Berlin Sans FB Demi"/>
            </a:endParaRPr>
          </a:p>
          <a:p>
            <a:pPr>
              <a:lnSpc>
                <a:spcPct val="90000"/>
              </a:lnSpc>
            </a:pPr>
            <a:endParaRPr lang="pt-PT" sz="300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3" name="Imagem 5" descr="Uma imagem com símbolo, relógio&#10;&#10;Descrição gerada com confiança muito alta">
            <a:extLst>
              <a:ext uri="{FF2B5EF4-FFF2-40B4-BE49-F238E27FC236}">
                <a16:creationId xmlns:a16="http://schemas.microsoft.com/office/drawing/2014/main" id="{E54B2B7F-860B-4808-BD8A-70D7A19C3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41" y="3635802"/>
            <a:ext cx="3925668" cy="1303655"/>
          </a:xfrm>
          <a:prstGeom prst="rect">
            <a:avLst/>
          </a:prstGeom>
        </p:spPr>
      </p:pic>
      <p:pic>
        <p:nvPicPr>
          <p:cNvPr id="8" name="Imagem 8" descr="Uma imagem com dispositivo&#10;&#10;Descrição gerada com confiança muito alta">
            <a:extLst>
              <a:ext uri="{FF2B5EF4-FFF2-40B4-BE49-F238E27FC236}">
                <a16:creationId xmlns:a16="http://schemas.microsoft.com/office/drawing/2014/main" id="{09A69115-EA28-4EC5-B811-33F82AF9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233" y="3686334"/>
            <a:ext cx="2438689" cy="24276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6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DFBDF687-5AA6-4E71-85CA-BE0F09234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87" y="131762"/>
            <a:ext cx="5283200" cy="2641600"/>
          </a:xfrm>
          <a:prstGeom prst="rect">
            <a:avLst/>
          </a:prstGeom>
        </p:spPr>
      </p:pic>
      <p:pic>
        <p:nvPicPr>
          <p:cNvPr id="9" name="Picture 9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7298FCA7-01E8-402D-BDE0-3C56703B0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313" y="271463"/>
            <a:ext cx="3048000" cy="17430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FA34A6-2AAB-4CA1-B409-9A2ADCCD0D4B}"/>
              </a:ext>
            </a:extLst>
          </p:cNvPr>
          <p:cNvSpPr txBox="1"/>
          <p:nvPr/>
        </p:nvSpPr>
        <p:spPr>
          <a:xfrm>
            <a:off x="231775" y="5327651"/>
            <a:ext cx="268763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latin typeface="Century Gothic"/>
              </a:rPr>
              <a:t>Trabalho</a:t>
            </a:r>
            <a:r>
              <a:rPr lang="en-US" sz="1400" dirty="0">
                <a:latin typeface="Century Gothic"/>
              </a:rPr>
              <a:t> </a:t>
            </a:r>
            <a:r>
              <a:rPr lang="en-US" sz="1400" dirty="0" err="1">
                <a:latin typeface="Century Gothic"/>
              </a:rPr>
              <a:t>realizado</a:t>
            </a:r>
            <a:r>
              <a:rPr lang="en-US" sz="1400" dirty="0">
                <a:latin typeface="Century Gothic"/>
              </a:rPr>
              <a:t> por:</a:t>
            </a:r>
          </a:p>
          <a:p>
            <a:endParaRPr lang="en-US" sz="1400" dirty="0">
              <a:latin typeface="Century Gothic"/>
            </a:endParaRPr>
          </a:p>
          <a:p>
            <a:r>
              <a:rPr lang="en-US" sz="1400" dirty="0">
                <a:latin typeface="Century Gothic"/>
              </a:rPr>
              <a:t>Grupo 05 </a:t>
            </a:r>
            <a:r>
              <a:rPr lang="en-US" sz="1400" dirty="0" err="1">
                <a:latin typeface="Century Gothic"/>
              </a:rPr>
              <a:t>Turma</a:t>
            </a:r>
            <a:r>
              <a:rPr lang="en-US" sz="1400" dirty="0">
                <a:latin typeface="Century Gothic"/>
              </a:rPr>
              <a:t> 3DB</a:t>
            </a:r>
          </a:p>
          <a:p>
            <a:r>
              <a:rPr lang="en-US" sz="1400" dirty="0">
                <a:latin typeface="Century Gothic"/>
              </a:rPr>
              <a:t>José Mota-1161263</a:t>
            </a:r>
          </a:p>
          <a:p>
            <a:r>
              <a:rPr lang="en-US" sz="1400" dirty="0">
                <a:latin typeface="Century Gothic"/>
              </a:rPr>
              <a:t>Patrick Timas-1171352</a:t>
            </a:r>
          </a:p>
          <a:p>
            <a:r>
              <a:rPr lang="en-US" sz="1400" dirty="0">
                <a:latin typeface="Century Gothic"/>
              </a:rPr>
              <a:t>João Flores- 1171409</a:t>
            </a:r>
          </a:p>
        </p:txBody>
      </p:sp>
    </p:spTree>
    <p:extLst>
      <p:ext uri="{BB962C8B-B14F-4D97-AF65-F5344CB8AC3E}">
        <p14:creationId xmlns:p14="http://schemas.microsoft.com/office/powerpoint/2010/main" val="3991703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380F2-738E-4D8F-A17D-7D742EE85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609601"/>
            <a:ext cx="3733800" cy="809624"/>
          </a:xfrm>
        </p:spPr>
        <p:txBody>
          <a:bodyPr>
            <a:normAutofit fontScale="90000"/>
          </a:bodyPr>
          <a:lstStyle/>
          <a:p>
            <a:r>
              <a:rPr lang="pt-PT"/>
              <a:t>total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ECA4FD-27A4-4E5B-86DD-ECE0C110B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650" y="1581150"/>
            <a:ext cx="9057285" cy="421005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/>
              <a:t>O total </a:t>
            </a:r>
            <a:r>
              <a:rPr lang="en-GB" err="1"/>
              <a:t>considera</a:t>
            </a:r>
            <a:r>
              <a:rPr lang="en-GB"/>
              <a:t> </a:t>
            </a:r>
            <a:r>
              <a:rPr lang="en-GB" err="1"/>
              <a:t>os</a:t>
            </a:r>
            <a:r>
              <a:rPr lang="en-GB"/>
              <a:t> </a:t>
            </a:r>
            <a:r>
              <a:rPr lang="en-GB" err="1"/>
              <a:t>valores</a:t>
            </a:r>
            <a:r>
              <a:rPr lang="en-GB"/>
              <a:t> </a:t>
            </a:r>
            <a:r>
              <a:rPr lang="en-GB" err="1"/>
              <a:t>todos</a:t>
            </a:r>
            <a:r>
              <a:rPr lang="en-GB"/>
              <a:t> </a:t>
            </a:r>
            <a:r>
              <a:rPr lang="en-GB" err="1"/>
              <a:t>avaliados</a:t>
            </a:r>
            <a:r>
              <a:rPr lang="en-GB"/>
              <a:t> e </a:t>
            </a:r>
            <a:r>
              <a:rPr lang="en-GB" err="1"/>
              <a:t>gera</a:t>
            </a:r>
            <a:r>
              <a:rPr lang="en-GB"/>
              <a:t> o </a:t>
            </a:r>
            <a:r>
              <a:rPr lang="en-GB" err="1"/>
              <a:t>seus</a:t>
            </a:r>
            <a:r>
              <a:rPr lang="en-GB"/>
              <a:t> </a:t>
            </a:r>
            <a:r>
              <a:rPr lang="en-GB" err="1"/>
              <a:t>valores</a:t>
            </a:r>
            <a:r>
              <a:rPr lang="en-GB"/>
              <a:t> para “agora” e “</a:t>
            </a:r>
            <a:r>
              <a:rPr lang="en-GB" err="1"/>
              <a:t>preferido</a:t>
            </a:r>
            <a:r>
              <a:rPr lang="en-GB"/>
              <a:t>”.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err="1"/>
              <a:t>Após</a:t>
            </a:r>
            <a:r>
              <a:rPr lang="en-GB"/>
              <a:t> </a:t>
            </a:r>
            <a:r>
              <a:rPr lang="en-GB" err="1"/>
              <a:t>analise</a:t>
            </a:r>
            <a:r>
              <a:rPr lang="en-GB"/>
              <a:t> é claro a </a:t>
            </a:r>
            <a:r>
              <a:rPr lang="en-GB" err="1"/>
              <a:t>cultura</a:t>
            </a:r>
            <a:r>
              <a:rPr lang="en-GB"/>
              <a:t> </a:t>
            </a:r>
            <a:r>
              <a:rPr lang="en-GB" err="1"/>
              <a:t>aplicada</a:t>
            </a:r>
            <a:r>
              <a:rPr lang="en-GB"/>
              <a:t> </a:t>
            </a:r>
            <a:r>
              <a:rPr lang="en-GB" err="1"/>
              <a:t>atualmente</a:t>
            </a:r>
            <a:r>
              <a:rPr lang="en-GB"/>
              <a:t> se </a:t>
            </a:r>
            <a:r>
              <a:rPr lang="en-GB" err="1"/>
              <a:t>enquandra</a:t>
            </a:r>
            <a:r>
              <a:rPr lang="en-GB"/>
              <a:t> e </a:t>
            </a:r>
            <a:r>
              <a:rPr lang="en-GB" err="1"/>
              <a:t>agrada</a:t>
            </a:r>
            <a:r>
              <a:rPr lang="en-GB"/>
              <a:t> </a:t>
            </a:r>
            <a:r>
              <a:rPr lang="en-GB" err="1"/>
              <a:t>os</a:t>
            </a:r>
            <a:r>
              <a:rPr lang="en-GB"/>
              <a:t> </a:t>
            </a:r>
            <a:r>
              <a:rPr lang="en-GB" err="1"/>
              <a:t>trabalhadores</a:t>
            </a:r>
            <a:r>
              <a:rPr lang="en-GB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/>
              <a:t>A </a:t>
            </a:r>
            <a:r>
              <a:rPr lang="en-GB" err="1"/>
              <a:t>cultura</a:t>
            </a:r>
            <a:r>
              <a:rPr lang="en-GB"/>
              <a:t> </a:t>
            </a:r>
            <a:r>
              <a:rPr lang="en-GB" err="1"/>
              <a:t>clã</a:t>
            </a:r>
            <a:r>
              <a:rPr lang="en-GB"/>
              <a:t> é a </a:t>
            </a:r>
            <a:r>
              <a:rPr lang="en-GB" err="1"/>
              <a:t>preferida</a:t>
            </a:r>
            <a:r>
              <a:rPr lang="en-GB"/>
              <a:t> por </a:t>
            </a:r>
            <a:r>
              <a:rPr lang="en-GB" err="1"/>
              <a:t>parte</a:t>
            </a:r>
            <a:r>
              <a:rPr lang="en-GB"/>
              <a:t> dos </a:t>
            </a:r>
            <a:r>
              <a:rPr lang="en-GB" err="1"/>
              <a:t>trabalhadores</a:t>
            </a:r>
            <a:r>
              <a:rPr lang="en-GB"/>
              <a:t>, as </a:t>
            </a:r>
            <a:r>
              <a:rPr lang="en-GB" err="1"/>
              <a:t>outras</a:t>
            </a:r>
            <a:r>
              <a:rPr lang="en-GB"/>
              <a:t> 3 </a:t>
            </a:r>
            <a:r>
              <a:rPr lang="en-GB" err="1"/>
              <a:t>agradam</a:t>
            </a:r>
            <a:r>
              <a:rPr lang="en-GB"/>
              <a:t> </a:t>
            </a:r>
            <a:r>
              <a:rPr lang="en-GB" err="1"/>
              <a:t>praticamente</a:t>
            </a:r>
            <a:r>
              <a:rPr lang="en-GB"/>
              <a:t> o </a:t>
            </a:r>
            <a:r>
              <a:rPr lang="en-GB" err="1"/>
              <a:t>mesmo</a:t>
            </a:r>
            <a:r>
              <a:rPr lang="en-GB"/>
              <a:t> </a:t>
            </a:r>
            <a:r>
              <a:rPr lang="en-GB" err="1"/>
              <a:t>número</a:t>
            </a:r>
            <a:r>
              <a:rPr lang="en-GB"/>
              <a:t> de </a:t>
            </a:r>
            <a:r>
              <a:rPr lang="en-GB" err="1"/>
              <a:t>trabalhadores</a:t>
            </a:r>
            <a:r>
              <a:rPr lang="en-GB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/>
              <a:t>Era </a:t>
            </a:r>
            <a:r>
              <a:rPr lang="en-GB" err="1"/>
              <a:t>previsível</a:t>
            </a:r>
            <a:r>
              <a:rPr lang="en-GB"/>
              <a:t> que a </a:t>
            </a:r>
            <a:r>
              <a:rPr lang="en-GB" err="1"/>
              <a:t>cultura</a:t>
            </a:r>
            <a:r>
              <a:rPr lang="en-GB"/>
              <a:t> de </a:t>
            </a:r>
            <a:r>
              <a:rPr lang="en-GB" err="1"/>
              <a:t>clã</a:t>
            </a:r>
            <a:r>
              <a:rPr lang="en-GB"/>
              <a:t> fosse, de modo </a:t>
            </a:r>
            <a:r>
              <a:rPr lang="en-GB" err="1"/>
              <a:t>geral</a:t>
            </a:r>
            <a:r>
              <a:rPr lang="en-GB"/>
              <a:t> </a:t>
            </a:r>
            <a:r>
              <a:rPr lang="en-GB" err="1"/>
              <a:t>na</a:t>
            </a:r>
            <a:r>
              <a:rPr lang="en-GB"/>
              <a:t> </a:t>
            </a:r>
            <a:r>
              <a:rPr lang="en-GB" err="1"/>
              <a:t>empresa</a:t>
            </a:r>
            <a:r>
              <a:rPr lang="en-GB"/>
              <a:t> a </a:t>
            </a:r>
            <a:r>
              <a:rPr lang="en-GB" err="1"/>
              <a:t>praticada</a:t>
            </a:r>
            <a:r>
              <a:rPr lang="en-GB"/>
              <a:t> </a:t>
            </a:r>
            <a:r>
              <a:rPr lang="en-GB" err="1"/>
              <a:t>atualmente</a:t>
            </a:r>
            <a:r>
              <a:rPr lang="en-GB"/>
              <a:t> e a </a:t>
            </a:r>
            <a:r>
              <a:rPr lang="en-GB" err="1"/>
              <a:t>preferida</a:t>
            </a:r>
            <a:r>
              <a:rPr lang="en-GB"/>
              <a:t>, </a:t>
            </a:r>
            <a:r>
              <a:rPr lang="en-GB" err="1"/>
              <a:t>pelo</a:t>
            </a:r>
            <a:r>
              <a:rPr lang="en-GB"/>
              <a:t> simples facto de ser a que </a:t>
            </a:r>
            <a:r>
              <a:rPr lang="en-GB" err="1"/>
              <a:t>teve</a:t>
            </a:r>
            <a:r>
              <a:rPr lang="en-GB"/>
              <a:t> </a:t>
            </a:r>
            <a:r>
              <a:rPr lang="en-GB" err="1"/>
              <a:t>maioria</a:t>
            </a:r>
            <a:r>
              <a:rPr lang="en-GB"/>
              <a:t> </a:t>
            </a:r>
            <a:r>
              <a:rPr lang="en-GB" err="1"/>
              <a:t>em</a:t>
            </a:r>
            <a:r>
              <a:rPr lang="en-GB"/>
              <a:t> </a:t>
            </a:r>
            <a:r>
              <a:rPr lang="en-GB" err="1"/>
              <a:t>todas</a:t>
            </a:r>
            <a:r>
              <a:rPr lang="en-GB"/>
              <a:t> as </a:t>
            </a:r>
            <a:r>
              <a:rPr lang="en-GB" err="1"/>
              <a:t>componentes</a:t>
            </a:r>
            <a:r>
              <a:rPr lang="en-GB"/>
              <a:t> </a:t>
            </a:r>
            <a:r>
              <a:rPr lang="en-GB" err="1"/>
              <a:t>avaliadas</a:t>
            </a:r>
            <a:r>
              <a:rPr lang="en-GB"/>
              <a:t>.</a:t>
            </a:r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E05080D-9607-41AC-A40D-80E5F824D4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36130" y="4901564"/>
            <a:ext cx="1478915" cy="90297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983C67C-ED15-4757-B59D-B8BBF73A1AF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304935" y="4569713"/>
            <a:ext cx="2162810" cy="12214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9A0F284-389A-4BF6-9221-406A5E7F966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304935" y="1567816"/>
            <a:ext cx="2162810" cy="263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8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62541BE-C083-4C26-A70D-3DF51850FB4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089" y="1599217"/>
            <a:ext cx="2393950" cy="27908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FA5B674-5892-480F-848C-5FA7A8D182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9771" y="2815101"/>
            <a:ext cx="1828800" cy="104097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F9DF6D0-50FB-4329-9F15-B3EECED04F6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1" y="1599217"/>
            <a:ext cx="1445895" cy="92075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804BD0FE-CACC-43EE-B914-AA4366BDA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168039" cy="1369381"/>
          </a:xfrm>
        </p:spPr>
        <p:txBody>
          <a:bodyPr/>
          <a:lstStyle/>
          <a:p>
            <a:r>
              <a:rPr lang="pt-PT"/>
              <a:t>Características dominantes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FDA1D13-4DB5-43E0-B90A-0A39BFA4C411}"/>
              </a:ext>
            </a:extLst>
          </p:cNvPr>
          <p:cNvSpPr txBox="1">
            <a:spLocks/>
          </p:cNvSpPr>
          <p:nvPr/>
        </p:nvSpPr>
        <p:spPr>
          <a:xfrm>
            <a:off x="6469207" y="0"/>
            <a:ext cx="5216219" cy="1369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/>
              <a:t>Liderança organizacional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F654726F-1EEF-4909-925B-A5E1AEFE076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788663" y="1594137"/>
            <a:ext cx="1487170" cy="94742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D6BA93B-CF35-43AF-9A23-239F8DDA802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291476" y="1599217"/>
            <a:ext cx="2393950" cy="27895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AF505AB-FCDE-4491-A96A-58E67E78A3A5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663" y="2766313"/>
            <a:ext cx="1806575" cy="11049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4668715-7654-4DE3-8540-BCFC3E0ABD9C}"/>
              </a:ext>
            </a:extLst>
          </p:cNvPr>
          <p:cNvSpPr txBox="1"/>
          <p:nvPr/>
        </p:nvSpPr>
        <p:spPr>
          <a:xfrm>
            <a:off x="299771" y="4873841"/>
            <a:ext cx="4868268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A </a:t>
            </a:r>
            <a:r>
              <a:rPr lang="en-US" err="1"/>
              <a:t>organização</a:t>
            </a:r>
            <a:r>
              <a:rPr lang="en-US"/>
              <a:t> </a:t>
            </a:r>
            <a:r>
              <a:rPr lang="en-US" err="1"/>
              <a:t>possui</a:t>
            </a:r>
            <a:r>
              <a:rPr lang="en-US"/>
              <a:t> um </a:t>
            </a:r>
            <a:r>
              <a:rPr lang="en-US" err="1"/>
              <a:t>ambiente</a:t>
            </a:r>
            <a:r>
              <a:rPr lang="en-US"/>
              <a:t> familiar </a:t>
            </a:r>
            <a:r>
              <a:rPr lang="en-US" err="1"/>
              <a:t>onde</a:t>
            </a:r>
            <a:r>
              <a:rPr lang="en-US"/>
              <a:t> 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colaboradores</a:t>
            </a:r>
            <a:r>
              <a:rPr lang="en-US"/>
              <a:t> </a:t>
            </a:r>
            <a:r>
              <a:rPr lang="en-US" err="1"/>
              <a:t>demonstram</a:t>
            </a:r>
            <a:r>
              <a:rPr lang="en-US"/>
              <a:t> e </a:t>
            </a:r>
            <a:r>
              <a:rPr lang="en-US" err="1"/>
              <a:t>partilham</a:t>
            </a:r>
            <a:r>
              <a:rPr lang="en-US"/>
              <a:t> </a:t>
            </a:r>
            <a:r>
              <a:rPr lang="en-US" err="1"/>
              <a:t>vários</a:t>
            </a:r>
            <a:r>
              <a:rPr lang="en-US"/>
              <a:t> </a:t>
            </a:r>
            <a:r>
              <a:rPr lang="en-US" err="1"/>
              <a:t>momentos</a:t>
            </a:r>
            <a:r>
              <a:rPr lang="en-US"/>
              <a:t> </a:t>
            </a:r>
            <a:r>
              <a:rPr lang="en-US" err="1"/>
              <a:t>juntos</a:t>
            </a:r>
            <a:r>
              <a:rPr lang="en-US"/>
              <a:t>.</a:t>
            </a:r>
          </a:p>
          <a:p>
            <a:endParaRPr lang="pt-PT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ABB66B3-C5A8-41BB-8491-3DE4E04A499B}"/>
              </a:ext>
            </a:extLst>
          </p:cNvPr>
          <p:cNvSpPr/>
          <p:nvPr/>
        </p:nvSpPr>
        <p:spPr>
          <a:xfrm>
            <a:off x="6788662" y="4873841"/>
            <a:ext cx="4896763" cy="92333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A </a:t>
            </a:r>
            <a:r>
              <a:rPr lang="en-US" err="1">
                <a:ea typeface="+mn-lt"/>
                <a:cs typeface="+mn-lt"/>
              </a:rPr>
              <a:t>liderança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organização</a:t>
            </a:r>
            <a:r>
              <a:rPr lang="en-US">
                <a:ea typeface="+mn-lt"/>
                <a:cs typeface="+mn-lt"/>
              </a:rPr>
              <a:t> é </a:t>
            </a:r>
            <a:r>
              <a:rPr lang="en-US" err="1">
                <a:ea typeface="+mn-lt"/>
                <a:cs typeface="+mn-lt"/>
              </a:rPr>
              <a:t>geralmente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considerada</a:t>
            </a:r>
            <a:r>
              <a:rPr lang="en-US">
                <a:ea typeface="+mn-lt"/>
                <a:cs typeface="+mn-lt"/>
              </a:rPr>
              <a:t> um </a:t>
            </a:r>
            <a:r>
              <a:rPr lang="en-US" err="1">
                <a:ea typeface="+mn-lt"/>
                <a:cs typeface="+mn-lt"/>
              </a:rPr>
              <a:t>exemplo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orientação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facilitação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educação</a:t>
            </a:r>
            <a:r>
              <a:rPr lang="en-US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8979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380F2-738E-4D8F-A17D-7D742EE85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131293" cy="1369381"/>
          </a:xfrm>
        </p:spPr>
        <p:txBody>
          <a:bodyPr/>
          <a:lstStyle/>
          <a:p>
            <a:r>
              <a:rPr lang="pt-PT"/>
              <a:t>Gestão dos empregados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856064-FB7B-44C1-B2E0-2CEE13DD83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22269" y="1599217"/>
            <a:ext cx="2206625" cy="27895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29CCF62-7107-44BC-9776-C96AA544F2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9771" y="1599217"/>
            <a:ext cx="1526540" cy="93726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19D02FE-9891-415B-AA80-9D4E74C755C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9771" y="2766313"/>
            <a:ext cx="1828800" cy="113855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CDF04CE-F884-45F7-885B-01D01E8F48E6}"/>
              </a:ext>
            </a:extLst>
          </p:cNvPr>
          <p:cNvSpPr txBox="1">
            <a:spLocks/>
          </p:cNvSpPr>
          <p:nvPr/>
        </p:nvSpPr>
        <p:spPr>
          <a:xfrm>
            <a:off x="6280320" y="-59055"/>
            <a:ext cx="4976566" cy="1369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/>
              <a:t>União da organização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4CE69E8-AD46-4603-96AD-091C0989B7E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093710" y="1536352"/>
            <a:ext cx="2258060" cy="285242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914D297-0C52-479D-A369-6ED546FFD88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580090" y="1536352"/>
            <a:ext cx="1535430" cy="94234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5A09087-41A9-4617-A6EE-8FFBD6DC3B57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580090" y="2704718"/>
            <a:ext cx="1828800" cy="113855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03657B5-5275-4C23-95A9-0D93BD823257}"/>
              </a:ext>
            </a:extLst>
          </p:cNvPr>
          <p:cNvSpPr/>
          <p:nvPr/>
        </p:nvSpPr>
        <p:spPr>
          <a:xfrm>
            <a:off x="299770" y="4934933"/>
            <a:ext cx="47291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The management style in the organization is characterized by teamwork, consensus, and participation.</a:t>
            </a:r>
            <a:r>
              <a:rPr lang="en-US"/>
              <a:t> </a:t>
            </a:r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813F5F8-7CFD-4A89-9EE7-3D347867DA05}"/>
              </a:ext>
            </a:extLst>
          </p:cNvPr>
          <p:cNvSpPr/>
          <p:nvPr/>
        </p:nvSpPr>
        <p:spPr>
          <a:xfrm>
            <a:off x="6580090" y="5072748"/>
            <a:ext cx="4771680" cy="92333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pt">
                <a:ea typeface="+mn-lt"/>
                <a:cs typeface="+mn-lt"/>
              </a:rPr>
              <a:t>O estilo de gestão da organização é caracterizado por trabalho em equipa, consenso e participação.</a:t>
            </a:r>
          </a:p>
        </p:txBody>
      </p:sp>
    </p:spTree>
    <p:extLst>
      <p:ext uri="{BB962C8B-B14F-4D97-AF65-F5344CB8AC3E}">
        <p14:creationId xmlns:p14="http://schemas.microsoft.com/office/powerpoint/2010/main" val="24096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380F2-738E-4D8F-A17D-7D742EE85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280319" cy="1369381"/>
          </a:xfrm>
        </p:spPr>
        <p:txBody>
          <a:bodyPr/>
          <a:lstStyle/>
          <a:p>
            <a:r>
              <a:rPr lang="pt-PT"/>
              <a:t>Valores estratégicos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DFD9D23-F52C-44BC-90A4-D1A20CFBCA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61648" y="1015204"/>
            <a:ext cx="2162810" cy="262382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0473651-7445-4A74-93C9-333A1FC65A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9771" y="1077092"/>
            <a:ext cx="1543685" cy="92329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9CD4ACE-589E-4A01-AC77-F4C996E67FD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9771" y="2307637"/>
            <a:ext cx="1814195" cy="112395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0913F85-A890-42EB-99CC-91E190DC400D}"/>
              </a:ext>
            </a:extLst>
          </p:cNvPr>
          <p:cNvSpPr txBox="1">
            <a:spLocks/>
          </p:cNvSpPr>
          <p:nvPr/>
        </p:nvSpPr>
        <p:spPr>
          <a:xfrm>
            <a:off x="6476440" y="-18415"/>
            <a:ext cx="6280319" cy="1369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/>
              <a:t>Critérios de sucesso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5672E35-D2CE-4DB6-9966-094E01518E0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334220" y="1585247"/>
            <a:ext cx="2171065" cy="263398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352F644-9429-4A57-B476-9389F363F26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776211" y="1585247"/>
            <a:ext cx="1517015" cy="90678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65CE581-315B-4CE3-91DE-A0E07226B22F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776211" y="2726308"/>
            <a:ext cx="1814195" cy="112331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4463AE8-ACDF-4696-8C0A-31AAD8941D34}"/>
              </a:ext>
            </a:extLst>
          </p:cNvPr>
          <p:cNvSpPr/>
          <p:nvPr/>
        </p:nvSpPr>
        <p:spPr>
          <a:xfrm>
            <a:off x="299771" y="3696127"/>
            <a:ext cx="4720819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A </a:t>
            </a:r>
            <a:r>
              <a:rPr lang="en-US" dirty="0" err="1">
                <a:ea typeface="+mn-lt"/>
                <a:cs typeface="+mn-lt"/>
              </a:rPr>
              <a:t>organização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enfatiza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desenvolvimento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humano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Persiste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também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alta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confiança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participação</a:t>
            </a:r>
            <a:r>
              <a:rPr lang="en-US" dirty="0">
                <a:ea typeface="+mn-lt"/>
                <a:cs typeface="+mn-lt"/>
              </a:rPr>
              <a:t>. -Agora</a:t>
            </a:r>
            <a:endParaRPr lang="en-US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CBF76AE-0A81-41A9-A2BC-C020D8E83A27}"/>
              </a:ext>
            </a:extLst>
          </p:cNvPr>
          <p:cNvSpPr/>
          <p:nvPr/>
        </p:nvSpPr>
        <p:spPr>
          <a:xfrm>
            <a:off x="6629226" y="4451762"/>
            <a:ext cx="4729074" cy="147732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A </a:t>
            </a:r>
            <a:r>
              <a:rPr lang="en-US" err="1">
                <a:ea typeface="+mn-lt"/>
                <a:cs typeface="+mn-lt"/>
              </a:rPr>
              <a:t>organização</a:t>
            </a:r>
            <a:r>
              <a:rPr lang="en-US">
                <a:ea typeface="+mn-lt"/>
                <a:cs typeface="+mn-lt"/>
              </a:rPr>
              <a:t> define o </a:t>
            </a:r>
            <a:r>
              <a:rPr lang="en-US" err="1">
                <a:ea typeface="+mn-lt"/>
                <a:cs typeface="+mn-lt"/>
              </a:rPr>
              <a:t>sucesso</a:t>
            </a:r>
            <a:r>
              <a:rPr lang="en-US">
                <a:ea typeface="+mn-lt"/>
                <a:cs typeface="+mn-lt"/>
              </a:rPr>
              <a:t> com base no </a:t>
            </a:r>
            <a:r>
              <a:rPr lang="en-US" err="1">
                <a:ea typeface="+mn-lt"/>
                <a:cs typeface="+mn-lt"/>
              </a:rPr>
              <a:t>desenvolvimento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recursos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humanos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trabalho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equipa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comprometimento</a:t>
            </a:r>
            <a:r>
              <a:rPr lang="en-US">
                <a:ea typeface="+mn-lt"/>
                <a:cs typeface="+mn-lt"/>
              </a:rPr>
              <a:t> dos </a:t>
            </a:r>
            <a:r>
              <a:rPr lang="en-US" err="1">
                <a:ea typeface="+mn-lt"/>
                <a:cs typeface="+mn-lt"/>
              </a:rPr>
              <a:t>colaboradores</a:t>
            </a:r>
            <a:r>
              <a:rPr lang="en-US">
                <a:ea typeface="+mn-lt"/>
                <a:cs typeface="+mn-lt"/>
              </a:rPr>
              <a:t> e com a </a:t>
            </a:r>
            <a:r>
              <a:rPr lang="en-US" err="1">
                <a:ea typeface="+mn-lt"/>
                <a:cs typeface="+mn-lt"/>
              </a:rPr>
              <a:t>preocupação</a:t>
            </a:r>
            <a:r>
              <a:rPr lang="en-US">
                <a:ea typeface="+mn-lt"/>
                <a:cs typeface="+mn-lt"/>
              </a:rPr>
              <a:t> com as </a:t>
            </a:r>
            <a:r>
              <a:rPr lang="en-US" err="1">
                <a:ea typeface="+mn-lt"/>
                <a:cs typeface="+mn-lt"/>
              </a:rPr>
              <a:t>mesmas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0A1AD0D-BA5E-421B-9008-A2A31B14FE30}"/>
              </a:ext>
            </a:extLst>
          </p:cNvPr>
          <p:cNvSpPr/>
          <p:nvPr/>
        </p:nvSpPr>
        <p:spPr>
          <a:xfrm>
            <a:off x="245619" y="4978267"/>
            <a:ext cx="4295337" cy="175432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pt-PT" dirty="0">
                <a:ea typeface="+mn-lt"/>
                <a:cs typeface="+mn-lt"/>
              </a:rPr>
              <a:t>A organização deveria enfatizar a aquisição de novos recursos e a criação de novos desafios. Deveria também experimentar coisas novas e prospetar oportunidades são valorizadas. -Preferido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720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A8D0-D122-4CA6-9AE6-38AC7115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291" y="2818565"/>
            <a:ext cx="7669261" cy="636338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                               </a:t>
            </a:r>
            <a:br>
              <a:rPr lang="en-U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                     </a:t>
            </a:r>
            <a:r>
              <a:rPr lang="en-US" sz="40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    </a:t>
            </a:r>
            <a:r>
              <a:rPr lang="en-US" sz="4000" dirty="0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Conclusão</a:t>
            </a:r>
            <a:r>
              <a:rPr lang="en-US" sz="40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 </a:t>
            </a:r>
            <a:br>
              <a:rPr lang="en-US" sz="40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endParaRPr lang="en-US"/>
          </a:p>
        </p:txBody>
      </p:sp>
      <p:pic>
        <p:nvPicPr>
          <p:cNvPr id="4" name="Imagem 20" descr="Uma imagem com pessoa, exterior, pessoas, fotografia&#10;&#10;Descrição gerada com confiança muito alta">
            <a:extLst>
              <a:ext uri="{FF2B5EF4-FFF2-40B4-BE49-F238E27FC236}">
                <a16:creationId xmlns:a16="http://schemas.microsoft.com/office/drawing/2014/main" id="{085C6940-A5C1-41B0-927F-CF3EA1839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227" y="4448332"/>
            <a:ext cx="3561925" cy="19382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5" descr="A group of people sitting posing for the camera&#10;&#10;Description generated with very high confidence">
            <a:extLst>
              <a:ext uri="{FF2B5EF4-FFF2-40B4-BE49-F238E27FC236}">
                <a16:creationId xmlns:a16="http://schemas.microsoft.com/office/drawing/2014/main" id="{8F50CE08-5B7F-40B7-8755-14B359CC8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03" y="2491313"/>
            <a:ext cx="2743200" cy="15453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7" descr="A group of people around each other&#10;&#10;Description generated with high confidence">
            <a:extLst>
              <a:ext uri="{FF2B5EF4-FFF2-40B4-BE49-F238E27FC236}">
                <a16:creationId xmlns:a16="http://schemas.microsoft.com/office/drawing/2014/main" id="{68E7154E-0CBA-4F72-9A0B-D119068CE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418" y="4633556"/>
            <a:ext cx="2743200" cy="18297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9" descr="A picture containing puzzle&#10;&#10;Description generated with very high confidence">
            <a:extLst>
              <a:ext uri="{FF2B5EF4-FFF2-40B4-BE49-F238E27FC236}">
                <a16:creationId xmlns:a16="http://schemas.microsoft.com/office/drawing/2014/main" id="{ABB29F1F-87E9-40AD-B951-EB3298B42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171" y="1747289"/>
            <a:ext cx="2743200" cy="18297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1" descr="A picture containing indoor, table, sitting, toy&#10;&#10;Description generated with very high confidence">
            <a:extLst>
              <a:ext uri="{FF2B5EF4-FFF2-40B4-BE49-F238E27FC236}">
                <a16:creationId xmlns:a16="http://schemas.microsoft.com/office/drawing/2014/main" id="{4AD9ED22-026C-4D3D-991F-FC09B1E6C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222" y="394060"/>
            <a:ext cx="2657475" cy="17240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3" descr="A picture containing indoor, woman, small, sitting&#10;&#10;Description generated with very high confidence">
            <a:extLst>
              <a:ext uri="{FF2B5EF4-FFF2-40B4-BE49-F238E27FC236}">
                <a16:creationId xmlns:a16="http://schemas.microsoft.com/office/drawing/2014/main" id="{3A4E5A00-A5ED-4C6E-B0F0-7B44A2E7F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0112" y="265782"/>
            <a:ext cx="2743200" cy="13458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43781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E4C3EE-FD3F-4C42-ACCC-93172282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391" y="2204132"/>
            <a:ext cx="9905998" cy="1905000"/>
          </a:xfrm>
        </p:spPr>
        <p:txBody>
          <a:bodyPr/>
          <a:lstStyle/>
          <a:p>
            <a:r>
              <a:rPr lang="pt-PT"/>
              <a:t>			   Enquadramento Teórico</a:t>
            </a:r>
          </a:p>
        </p:txBody>
      </p:sp>
      <p:pic>
        <p:nvPicPr>
          <p:cNvPr id="3" name="Picture 3" descr="A group of people posing for a photo&#10;&#10;Description generated with high confidence">
            <a:extLst>
              <a:ext uri="{FF2B5EF4-FFF2-40B4-BE49-F238E27FC236}">
                <a16:creationId xmlns:a16="http://schemas.microsoft.com/office/drawing/2014/main" id="{E8087AE2-37C6-4594-AA7E-BD7EEFD5B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81" y="615284"/>
            <a:ext cx="5077735" cy="2686209"/>
          </a:xfrm>
          <a:prstGeom prst="rect">
            <a:avLst/>
          </a:prstGeom>
        </p:spPr>
      </p:pic>
      <p:pic>
        <p:nvPicPr>
          <p:cNvPr id="5" name="Picture 5" descr="A picture containing looking, clock, woman, man&#10;&#10;Description generated with very high confidence">
            <a:extLst>
              <a:ext uri="{FF2B5EF4-FFF2-40B4-BE49-F238E27FC236}">
                <a16:creationId xmlns:a16="http://schemas.microsoft.com/office/drawing/2014/main" id="{0A6BEA52-A3A3-4785-B0D6-318975A3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448" y="369867"/>
            <a:ext cx="4313394" cy="2957877"/>
          </a:xfrm>
          <a:prstGeom prst="rect">
            <a:avLst/>
          </a:prstGeom>
        </p:spPr>
      </p:pic>
      <p:pic>
        <p:nvPicPr>
          <p:cNvPr id="7" name="Picture 7" descr="A large clock mounted to the side&#10;&#10;Description generated with high confidence">
            <a:extLst>
              <a:ext uri="{FF2B5EF4-FFF2-40B4-BE49-F238E27FC236}">
                <a16:creationId xmlns:a16="http://schemas.microsoft.com/office/drawing/2014/main" id="{9A7A0E85-2B26-41E5-9C0F-70215DAEC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24" y="3828257"/>
            <a:ext cx="5307012" cy="3531393"/>
          </a:xfrm>
          <a:prstGeom prst="rect">
            <a:avLst/>
          </a:prstGeom>
        </p:spPr>
      </p:pic>
      <p:pic>
        <p:nvPicPr>
          <p:cNvPr id="11" name="Picture 11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DA87713A-2AC6-4E71-8260-2A31371B5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999" y="3968750"/>
            <a:ext cx="29527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65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589DF8-4ACC-4AC7-8AFC-BE0C24481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48" y="1973588"/>
            <a:ext cx="10614609" cy="2370936"/>
          </a:xfrm>
        </p:spPr>
        <p:txBody>
          <a:bodyPr>
            <a:normAutofit/>
          </a:bodyPr>
          <a:lstStyle/>
          <a:p>
            <a:r>
              <a:rPr lang="pt-PT" sz="3400" b="1" i="1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Berlin Sans FB Demi"/>
              </a:rPr>
              <a:t>                        </a:t>
            </a:r>
            <a:r>
              <a:rPr lang="pt-PT" sz="3600" b="1" i="1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Berlin Sans FB Demi"/>
              </a:rPr>
              <a:t>Cultura Organizacional </a:t>
            </a:r>
          </a:p>
        </p:txBody>
      </p:sp>
      <p:pic>
        <p:nvPicPr>
          <p:cNvPr id="3" name="Imagem 8" descr="Uma imagem com dispositivo&#10;&#10;Descrição gerada com confiança muito alta">
            <a:extLst>
              <a:ext uri="{FF2B5EF4-FFF2-40B4-BE49-F238E27FC236}">
                <a16:creationId xmlns:a16="http://schemas.microsoft.com/office/drawing/2014/main" id="{393A7884-B754-D543-9851-49B77B99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9" y="3118662"/>
            <a:ext cx="3404838" cy="33864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Imagem 14">
            <a:extLst>
              <a:ext uri="{FF2B5EF4-FFF2-40B4-BE49-F238E27FC236}">
                <a16:creationId xmlns:a16="http://schemas.microsoft.com/office/drawing/2014/main" id="{2227031C-BF91-D04A-AEEF-0AF095D00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533" y="3430888"/>
            <a:ext cx="3985494" cy="31907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9" descr="A picture containing puzzle&#10;&#10;Description generated with very high confidence">
            <a:extLst>
              <a:ext uri="{FF2B5EF4-FFF2-40B4-BE49-F238E27FC236}">
                <a16:creationId xmlns:a16="http://schemas.microsoft.com/office/drawing/2014/main" id="{0C69C94B-227B-461C-9112-797D4A1E7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133" y="41991"/>
            <a:ext cx="4009964" cy="26693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59094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1797CB-C423-49E5-960C-0DF42A21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6" y="609600"/>
            <a:ext cx="12023833" cy="762000"/>
          </a:xfrm>
        </p:spPr>
        <p:txBody>
          <a:bodyPr>
            <a:normAutofit fontScale="90000"/>
          </a:bodyPr>
          <a:lstStyle/>
          <a:p>
            <a:r>
              <a:rPr lang="en-GB" b="1"/>
              <a:t>Ferramentas de </a:t>
            </a:r>
            <a:r>
              <a:rPr lang="pt-PT" b="1"/>
              <a:t>Avaliação</a:t>
            </a:r>
            <a:r>
              <a:rPr lang="en-GB" b="1"/>
              <a:t> da </a:t>
            </a:r>
            <a:r>
              <a:rPr lang="en-GB" b="1" err="1"/>
              <a:t>Cultura</a:t>
            </a:r>
            <a:r>
              <a:rPr lang="en-GB" b="1"/>
              <a:t> </a:t>
            </a:r>
            <a:r>
              <a:rPr lang="en-GB" b="1" err="1"/>
              <a:t>Organizacional</a:t>
            </a:r>
            <a:r>
              <a:rPr lang="en-GB" b="1"/>
              <a:t> </a:t>
            </a:r>
            <a:endParaRPr lang="pt-PT" b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6DC07ED-FD90-4A7B-9497-54C1A645F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81151"/>
            <a:ext cx="9905998" cy="4210050"/>
          </a:xfrm>
        </p:spPr>
        <p:txBody>
          <a:bodyPr/>
          <a:lstStyle/>
          <a:p>
            <a:r>
              <a:rPr lang="en-GB"/>
              <a:t>A </a:t>
            </a:r>
            <a:r>
              <a:rPr lang="en-GB" err="1"/>
              <a:t>cultura</a:t>
            </a:r>
            <a:r>
              <a:rPr lang="en-GB"/>
              <a:t> </a:t>
            </a:r>
            <a:r>
              <a:rPr lang="en-GB" err="1"/>
              <a:t>organizacional</a:t>
            </a:r>
            <a:r>
              <a:rPr lang="en-GB"/>
              <a:t> é um </a:t>
            </a:r>
            <a:r>
              <a:rPr lang="en-GB" err="1"/>
              <a:t>conceito</a:t>
            </a:r>
            <a:r>
              <a:rPr lang="en-GB"/>
              <a:t> </a:t>
            </a:r>
            <a:r>
              <a:rPr lang="en-GB" err="1"/>
              <a:t>bastante</a:t>
            </a:r>
            <a:r>
              <a:rPr lang="en-GB"/>
              <a:t> </a:t>
            </a:r>
            <a:r>
              <a:rPr lang="en-GB" err="1"/>
              <a:t>importantes</a:t>
            </a:r>
            <a:r>
              <a:rPr lang="en-GB"/>
              <a:t> </a:t>
            </a:r>
            <a:r>
              <a:rPr lang="en-GB" err="1"/>
              <a:t>nas</a:t>
            </a:r>
            <a:r>
              <a:rPr lang="en-GB"/>
              <a:t> </a:t>
            </a:r>
            <a:r>
              <a:rPr lang="en-GB" err="1"/>
              <a:t>empresas</a:t>
            </a:r>
            <a:r>
              <a:rPr lang="en-GB"/>
              <a:t>, </a:t>
            </a:r>
            <a:r>
              <a:rPr lang="en-GB" err="1"/>
              <a:t>está</a:t>
            </a:r>
            <a:r>
              <a:rPr lang="en-GB"/>
              <a:t> </a:t>
            </a:r>
            <a:r>
              <a:rPr lang="en-GB" err="1"/>
              <a:t>presente</a:t>
            </a:r>
            <a:r>
              <a:rPr lang="en-GB"/>
              <a:t> </a:t>
            </a:r>
            <a:r>
              <a:rPr lang="en-GB" err="1"/>
              <a:t>nos</a:t>
            </a:r>
            <a:r>
              <a:rPr lang="en-GB"/>
              <a:t> </a:t>
            </a:r>
            <a:r>
              <a:rPr lang="en-GB" err="1"/>
              <a:t>colaboradores</a:t>
            </a:r>
            <a:r>
              <a:rPr lang="en-GB"/>
              <a:t>, no </a:t>
            </a:r>
            <a:r>
              <a:rPr lang="en-GB" err="1"/>
              <a:t>desempenho</a:t>
            </a:r>
            <a:r>
              <a:rPr lang="en-GB"/>
              <a:t> da </a:t>
            </a:r>
            <a:r>
              <a:rPr lang="en-GB" err="1"/>
              <a:t>empresa</a:t>
            </a:r>
            <a:r>
              <a:rPr lang="en-GB"/>
              <a:t> e no </a:t>
            </a:r>
            <a:r>
              <a:rPr lang="en-GB" err="1"/>
              <a:t>rumo</a:t>
            </a:r>
            <a:r>
              <a:rPr lang="en-GB"/>
              <a:t> que </a:t>
            </a:r>
            <a:r>
              <a:rPr lang="en-GB" err="1"/>
              <a:t>esta</a:t>
            </a:r>
            <a:r>
              <a:rPr lang="en-GB"/>
              <a:t> </a:t>
            </a:r>
            <a:r>
              <a:rPr lang="en-GB" err="1"/>
              <a:t>pretende</a:t>
            </a:r>
            <a:r>
              <a:rPr lang="en-GB"/>
              <a:t> </a:t>
            </a:r>
            <a:r>
              <a:rPr lang="en-GB" err="1"/>
              <a:t>tomar</a:t>
            </a:r>
            <a:r>
              <a:rPr lang="en-GB"/>
              <a:t>.</a:t>
            </a:r>
          </a:p>
          <a:p>
            <a:r>
              <a:rPr lang="pt-PT"/>
              <a:t>Existem diversos estudos para avaliar a as culturas, focamos o trabalho no OCAI – “</a:t>
            </a:r>
            <a:r>
              <a:rPr lang="pt-PT" err="1"/>
              <a:t>Organizational</a:t>
            </a:r>
            <a:r>
              <a:rPr lang="pt-PT"/>
              <a:t> </a:t>
            </a:r>
            <a:r>
              <a:rPr lang="pt-PT" err="1"/>
              <a:t>Culture</a:t>
            </a:r>
            <a:r>
              <a:rPr lang="pt-PT"/>
              <a:t> </a:t>
            </a:r>
            <a:r>
              <a:rPr lang="pt-PT" err="1"/>
              <a:t>Assessment</a:t>
            </a:r>
            <a:r>
              <a:rPr lang="pt-PT"/>
              <a:t> </a:t>
            </a:r>
            <a:r>
              <a:rPr lang="pt-PT" err="1"/>
              <a:t>Intrument</a:t>
            </a:r>
            <a:r>
              <a:rPr lang="pt-PT"/>
              <a:t>” e no estudo desenvolvido por </a:t>
            </a:r>
            <a:r>
              <a:rPr lang="pt-PT" err="1"/>
              <a:t>Obbonna</a:t>
            </a:r>
            <a:r>
              <a:rPr lang="pt-PT"/>
              <a:t> &amp; </a:t>
            </a:r>
            <a:r>
              <a:rPr lang="pt-PT" err="1"/>
              <a:t>Harris</a:t>
            </a:r>
            <a:r>
              <a:rPr lang="pt-PT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1987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8E9FA-10A4-4850-AF91-A76879594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7250"/>
          </a:xfrm>
        </p:spPr>
        <p:txBody>
          <a:bodyPr/>
          <a:lstStyle/>
          <a:p>
            <a:r>
              <a:rPr lang="pt-PT" err="1"/>
              <a:t>Obbonna</a:t>
            </a:r>
            <a:r>
              <a:rPr lang="pt-PT"/>
              <a:t> &amp; </a:t>
            </a:r>
            <a:r>
              <a:rPr lang="pt-PT" err="1"/>
              <a:t>Harris</a:t>
            </a:r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2BA5EE7-BF3F-4B64-BA82-6F44EC3E5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52575"/>
            <a:ext cx="9905998" cy="4238625"/>
          </a:xfrm>
        </p:spPr>
        <p:txBody>
          <a:bodyPr/>
          <a:lstStyle/>
          <a:p>
            <a:r>
              <a:rPr lang="en-GB"/>
              <a:t>Define 4 </a:t>
            </a:r>
            <a:r>
              <a:rPr lang="en-GB" err="1"/>
              <a:t>culturas</a:t>
            </a:r>
            <a:r>
              <a:rPr lang="en-GB"/>
              <a:t>:</a:t>
            </a:r>
          </a:p>
          <a:p>
            <a:r>
              <a:rPr lang="pt-PT"/>
              <a:t>Cultura comunitária;</a:t>
            </a:r>
          </a:p>
          <a:p>
            <a:r>
              <a:rPr lang="pt-PT"/>
              <a:t>Cultura burocrática;</a:t>
            </a:r>
          </a:p>
          <a:p>
            <a:r>
              <a:rPr lang="pt-PT"/>
              <a:t>Cultura inovadora;</a:t>
            </a:r>
          </a:p>
          <a:p>
            <a:r>
              <a:rPr lang="pt-PT"/>
              <a:t>Cultura competitiva.</a:t>
            </a:r>
          </a:p>
        </p:txBody>
      </p:sp>
    </p:spTree>
    <p:extLst>
      <p:ext uri="{BB962C8B-B14F-4D97-AF65-F5344CB8AC3E}">
        <p14:creationId xmlns:p14="http://schemas.microsoft.com/office/powerpoint/2010/main" val="1741342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A605B8-D3E2-4C77-88A6-432D3DEB9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23900"/>
          </a:xfrm>
        </p:spPr>
        <p:txBody>
          <a:bodyPr/>
          <a:lstStyle/>
          <a:p>
            <a:r>
              <a:rPr lang="en-GB"/>
              <a:t>OCAI</a:t>
            </a:r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115D431-3EC7-4C94-BA8A-54B27EEDA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33501"/>
            <a:ext cx="9905998" cy="4457700"/>
          </a:xfrm>
        </p:spPr>
        <p:txBody>
          <a:bodyPr/>
          <a:lstStyle/>
          <a:p>
            <a:r>
              <a:rPr lang="en-GB"/>
              <a:t>No OCAI </a:t>
            </a:r>
            <a:r>
              <a:rPr lang="en-GB" err="1"/>
              <a:t>são</a:t>
            </a:r>
            <a:r>
              <a:rPr lang="en-GB"/>
              <a:t> </a:t>
            </a:r>
            <a:r>
              <a:rPr lang="en-GB" err="1"/>
              <a:t>definidas</a:t>
            </a:r>
            <a:r>
              <a:rPr lang="en-GB"/>
              <a:t> 4 </a:t>
            </a:r>
            <a:r>
              <a:rPr lang="en-GB" err="1"/>
              <a:t>culturas</a:t>
            </a:r>
            <a:r>
              <a:rPr lang="en-GB"/>
              <a:t> </a:t>
            </a:r>
            <a:r>
              <a:rPr lang="en-GB" err="1"/>
              <a:t>principais</a:t>
            </a:r>
            <a:r>
              <a:rPr lang="en-GB"/>
              <a:t> e 4 </a:t>
            </a:r>
            <a:r>
              <a:rPr lang="en-GB" err="1"/>
              <a:t>secundárias</a:t>
            </a:r>
            <a:r>
              <a:rPr lang="en-GB"/>
              <a:t>, </a:t>
            </a:r>
            <a:r>
              <a:rPr lang="en-GB" err="1"/>
              <a:t>estas</a:t>
            </a:r>
            <a:r>
              <a:rPr lang="en-GB"/>
              <a:t> </a:t>
            </a:r>
            <a:r>
              <a:rPr lang="en-GB" err="1"/>
              <a:t>são</a:t>
            </a:r>
            <a:r>
              <a:rPr lang="en-GB"/>
              <a:t> a </a:t>
            </a:r>
            <a:r>
              <a:rPr lang="en-GB" err="1"/>
              <a:t>aproximação</a:t>
            </a:r>
            <a:r>
              <a:rPr lang="en-GB"/>
              <a:t> entre </a:t>
            </a:r>
            <a:r>
              <a:rPr lang="en-GB" err="1"/>
              <a:t>duas</a:t>
            </a:r>
            <a:r>
              <a:rPr lang="en-GB"/>
              <a:t> </a:t>
            </a:r>
            <a:r>
              <a:rPr lang="en-GB" err="1"/>
              <a:t>principais</a:t>
            </a:r>
            <a:r>
              <a:rPr lang="en-GB"/>
              <a:t>.</a:t>
            </a:r>
          </a:p>
          <a:p>
            <a:r>
              <a:rPr lang="en-GB" err="1"/>
              <a:t>Cultura</a:t>
            </a:r>
            <a:r>
              <a:rPr lang="en-GB"/>
              <a:t> de </a:t>
            </a:r>
            <a:r>
              <a:rPr lang="en-GB" err="1"/>
              <a:t>Clã</a:t>
            </a:r>
            <a:endParaRPr lang="en-GB"/>
          </a:p>
          <a:p>
            <a:r>
              <a:rPr lang="en-GB" err="1"/>
              <a:t>Cultura</a:t>
            </a:r>
            <a:r>
              <a:rPr lang="en-GB"/>
              <a:t> </a:t>
            </a:r>
            <a:r>
              <a:rPr lang="en-GB" err="1"/>
              <a:t>Interna</a:t>
            </a:r>
            <a:endParaRPr lang="en-GB"/>
          </a:p>
          <a:p>
            <a:r>
              <a:rPr lang="pt-PT"/>
              <a:t>Cultura </a:t>
            </a:r>
            <a:r>
              <a:rPr lang="pt-PT" err="1"/>
              <a:t>Hierarquica</a:t>
            </a:r>
            <a:endParaRPr lang="pt-PT"/>
          </a:p>
          <a:p>
            <a:r>
              <a:rPr lang="pt-PT"/>
              <a:t>Cultura de estabilidade e controlo</a:t>
            </a:r>
          </a:p>
          <a:p>
            <a:r>
              <a:rPr lang="pt-PT"/>
              <a:t>Cultura de mercado</a:t>
            </a:r>
          </a:p>
          <a:p>
            <a:r>
              <a:rPr lang="pt-PT"/>
              <a:t>Cultura externa</a:t>
            </a:r>
          </a:p>
          <a:p>
            <a:r>
              <a:rPr lang="pt-PT"/>
              <a:t>Cultura de Adhocracia</a:t>
            </a:r>
          </a:p>
          <a:p>
            <a:r>
              <a:rPr lang="pt-PT"/>
              <a:t>Cultura de Flexibilidade</a:t>
            </a:r>
          </a:p>
        </p:txBody>
      </p:sp>
    </p:spTree>
    <p:extLst>
      <p:ext uri="{BB962C8B-B14F-4D97-AF65-F5344CB8AC3E}">
        <p14:creationId xmlns:p14="http://schemas.microsoft.com/office/powerpoint/2010/main" val="1615041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7375CE-0BEB-433B-B5EA-BB46C820B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081" y="2258972"/>
            <a:ext cx="9905998" cy="1905000"/>
          </a:xfrm>
        </p:spPr>
        <p:txBody>
          <a:bodyPr/>
          <a:lstStyle/>
          <a:p>
            <a:r>
              <a:rPr lang="pt-PT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Berlin Sans FB Demi"/>
              </a:rPr>
              <a:t>                                 Metodologia </a:t>
            </a:r>
            <a:endParaRPr lang="pt-PT"/>
          </a:p>
        </p:txBody>
      </p:sp>
      <p:pic>
        <p:nvPicPr>
          <p:cNvPr id="4" name="Imagem 3" descr="Uma imagem com desenho&#10;&#10;Descrição gerada automaticamente">
            <a:extLst>
              <a:ext uri="{FF2B5EF4-FFF2-40B4-BE49-F238E27FC236}">
                <a16:creationId xmlns:a16="http://schemas.microsoft.com/office/drawing/2014/main" id="{BD4FD5A6-480C-EC46-95C9-AD496744C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90" y="617215"/>
            <a:ext cx="4098571" cy="2295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901FAB5-E8F6-004E-B261-52296130D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10" y="420054"/>
            <a:ext cx="3554389" cy="20038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7" descr="Uma imagem com pássaro&#10;&#10;Descrição gerada automaticamente">
            <a:extLst>
              <a:ext uri="{FF2B5EF4-FFF2-40B4-BE49-F238E27FC236}">
                <a16:creationId xmlns:a16="http://schemas.microsoft.com/office/drawing/2014/main" id="{45081DEA-797E-E64E-A688-DB1BF8971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328" y="3643312"/>
            <a:ext cx="5052768" cy="31075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m 9" descr="Uma imagem com desenho&#10;&#10;Descrição gerada automaticamente">
            <a:extLst>
              <a:ext uri="{FF2B5EF4-FFF2-40B4-BE49-F238E27FC236}">
                <a16:creationId xmlns:a16="http://schemas.microsoft.com/office/drawing/2014/main" id="{8157A1F3-4EA0-B94F-8FEC-A6318AD6B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2" y="3948962"/>
            <a:ext cx="3667728" cy="20539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55818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ED1C07-18FC-493A-AA8A-152722E45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2" y="1698090"/>
            <a:ext cx="9905998" cy="1905000"/>
          </a:xfrm>
        </p:spPr>
        <p:txBody>
          <a:bodyPr/>
          <a:lstStyle/>
          <a:p>
            <a:r>
              <a:rPr lang="pt-PT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Berlin Sans FB Demi"/>
              </a:rPr>
              <a:t>Apresentação Empresa: ARmis  GROUP</a:t>
            </a:r>
            <a:endParaRPr lang="pt-PT"/>
          </a:p>
        </p:txBody>
      </p:sp>
      <p:pic>
        <p:nvPicPr>
          <p:cNvPr id="5" name="Imagem 18" descr="Uma imagem com desenho, preto, símbolo&#10;&#10;Descrição gerada com confiança muito alta">
            <a:extLst>
              <a:ext uri="{FF2B5EF4-FFF2-40B4-BE49-F238E27FC236}">
                <a16:creationId xmlns:a16="http://schemas.microsoft.com/office/drawing/2014/main" id="{EA8066F7-CBD2-4104-839E-86D9A9B9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4" y="230366"/>
            <a:ext cx="1969655" cy="19696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m 22" descr="Uma imagem com desenho&#10;&#10;Descrição gerada com confiança muito alta">
            <a:extLst>
              <a:ext uri="{FF2B5EF4-FFF2-40B4-BE49-F238E27FC236}">
                <a16:creationId xmlns:a16="http://schemas.microsoft.com/office/drawing/2014/main" id="{D89FC72A-0D98-4EDB-9FF5-23229CA1D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014" y="5342755"/>
            <a:ext cx="2743200" cy="13933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m 20" descr="Uma imagem com pessoa, exterior, pessoas, fotografia&#10;&#10;Descrição gerada com confiança muito alta">
            <a:extLst>
              <a:ext uri="{FF2B5EF4-FFF2-40B4-BE49-F238E27FC236}">
                <a16:creationId xmlns:a16="http://schemas.microsoft.com/office/drawing/2014/main" id="{5611433D-802C-4B8B-866A-45BA3764C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552" y="121874"/>
            <a:ext cx="4416141" cy="19382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m 10" descr="Uma imagem com pássaro, flor, árvore&#10;&#10;Descrição gerada com confiança muito alta">
            <a:extLst>
              <a:ext uri="{FF2B5EF4-FFF2-40B4-BE49-F238E27FC236}">
                <a16:creationId xmlns:a16="http://schemas.microsoft.com/office/drawing/2014/main" id="{FC98FDE1-BB32-4C25-A637-62EA8AE0B0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786" y="4079883"/>
            <a:ext cx="7625521" cy="219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85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87DAF-8E3F-DD41-9B5A-4C822EA86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083" y="512131"/>
            <a:ext cx="8650657" cy="1905000"/>
          </a:xfrm>
        </p:spPr>
        <p:txBody>
          <a:bodyPr/>
          <a:lstStyle/>
          <a:p>
            <a:r>
              <a:rPr lang="pt-PT"/>
              <a:t>Apresentação e Discussão Resultados</a:t>
            </a:r>
          </a:p>
        </p:txBody>
      </p:sp>
      <p:pic>
        <p:nvPicPr>
          <p:cNvPr id="1028" name="Picture 4" descr="Gráfico de Gantt: o que é, para que serve e como fazer - Artia">
            <a:extLst>
              <a:ext uri="{FF2B5EF4-FFF2-40B4-BE49-F238E27FC236}">
                <a16:creationId xmlns:a16="http://schemas.microsoft.com/office/drawing/2014/main" id="{31D3D12A-C649-4822-8795-D9B457CB0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12" y="1926269"/>
            <a:ext cx="66294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8828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Malh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h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h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408_TF34100736.potx" id="{2C16A802-8F04-4BC5-8885-757D5A50CC6B}" vid="{DAE200BD-7539-44E7-90C0-B7140079C5C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DD7A979CAF9E348B1F3397DAAA26D79" ma:contentTypeVersion="6" ma:contentTypeDescription="Criar um novo documento." ma:contentTypeScope="" ma:versionID="f45f8c2ef27dad8e4d2ec29ef8556f70">
  <xsd:schema xmlns:xsd="http://www.w3.org/2001/XMLSchema" xmlns:xs="http://www.w3.org/2001/XMLSchema" xmlns:p="http://schemas.microsoft.com/office/2006/metadata/properties" xmlns:ns2="ceb52e30-fa4e-4423-9ca3-c0ad9318b5ac" targetNamespace="http://schemas.microsoft.com/office/2006/metadata/properties" ma:root="true" ma:fieldsID="64051495af862868882e373c5d6b20ef" ns2:_="">
    <xsd:import namespace="ceb52e30-fa4e-4423-9ca3-c0ad9318b5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b52e30-fa4e-4423-9ca3-c0ad9318b5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2C7FC07-86F2-4514-BA4E-E194E4F3F3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84F7C8-3F15-44F9-A105-ED2C91A14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b52e30-fa4e-4423-9ca3-c0ad9318b5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BE4DBFC-47F2-46F8-AF07-B0BE0D99CEB8}">
  <ds:schemaRefs>
    <ds:schemaRef ds:uri="ceb52e30-fa4e-4423-9ca3-c0ad9318b5a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folhas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Malha</vt:lpstr>
      <vt:lpstr>                       Análise Cultura Organizacional Armis Group  </vt:lpstr>
      <vt:lpstr>      Enquadramento Teórico</vt:lpstr>
      <vt:lpstr>                        Cultura Organizacional </vt:lpstr>
      <vt:lpstr>Ferramentas de Avaliação da Cultura Organizacional </vt:lpstr>
      <vt:lpstr>Obbonna &amp; Harris</vt:lpstr>
      <vt:lpstr>OCAI</vt:lpstr>
      <vt:lpstr>                                 Metodologia </vt:lpstr>
      <vt:lpstr>Apresentação Empresa: ARmis  GROUP</vt:lpstr>
      <vt:lpstr>Apresentação e Discussão Resultados</vt:lpstr>
      <vt:lpstr>total</vt:lpstr>
      <vt:lpstr>Características dominantes</vt:lpstr>
      <vt:lpstr>Gestão dos empregados</vt:lpstr>
      <vt:lpstr>Valores estratégicos</vt:lpstr>
      <vt:lpstr>                                                          Conclusão 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        Análise Cultura Organizacional Armis Group  </dc:title>
  <dc:creator>José Mota</dc:creator>
  <cp:revision>135</cp:revision>
  <dcterms:created xsi:type="dcterms:W3CDTF">2020-04-09T18:41:53Z</dcterms:created>
  <dcterms:modified xsi:type="dcterms:W3CDTF">2020-04-11T10:01:39Z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0x010100ADD7A979CAF9E348B1F3397DAAA26D79</vt:lpwstr>
  </property>
</Properties>
</file>